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747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6593"/>
            <a:ext cx="8636000" cy="16605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89967"/>
            <a:ext cx="7112000" cy="197978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10241"/>
            <a:ext cx="2286000" cy="661005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10241"/>
            <a:ext cx="6688667" cy="661005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978167"/>
            <a:ext cx="8636000" cy="15386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83510"/>
            <a:ext cx="8636000" cy="16946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34109"/>
            <a:ext cx="4489098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56803"/>
            <a:ext cx="4489098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34109"/>
            <a:ext cx="4490861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56803"/>
            <a:ext cx="4490861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8445"/>
            <a:ext cx="3342570" cy="13126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8447"/>
            <a:ext cx="5679722" cy="6611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21133"/>
            <a:ext cx="3342570" cy="52991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422900"/>
            <a:ext cx="6096000" cy="6402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92209"/>
            <a:ext cx="6096000" cy="4648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063104"/>
            <a:ext cx="6096000" cy="9091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10239"/>
            <a:ext cx="9144000" cy="1291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07635"/>
            <a:ext cx="9144000" cy="5112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6AF0F1-5A9A-4AB1-9780-AD2931A8DD31}" type="datetimeFigureOut">
              <a:rPr lang="en-US" smtClean="0"/>
              <a:t>4/30/2014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180323"/>
            <a:ext cx="3217333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36255A-8889-417C-999B-1A40B0CBBA8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836090" y="1151718"/>
            <a:ext cx="4396781" cy="827640"/>
            <a:chOff x="1836090" y="1151718"/>
            <a:chExt cx="4396781" cy="827640"/>
          </a:xfrm>
        </p:grpSpPr>
        <p:sp>
          <p:nvSpPr>
            <p:cNvPr id="2" name="Freeform 1"/>
            <p:cNvSpPr/>
            <p:nvPr/>
          </p:nvSpPr>
          <p:spPr>
            <a:xfrm>
              <a:off x="1836090" y="1151718"/>
              <a:ext cx="316070" cy="722355"/>
            </a:xfrm>
            <a:custGeom>
              <a:avLst/>
              <a:gdLst/>
              <a:ahLst/>
              <a:cxnLst/>
              <a:rect l="0" t="0" r="0" b="0"/>
              <a:pathLst>
                <a:path w="316070" h="722355">
                  <a:moveTo>
                    <a:pt x="290666" y="185401"/>
                  </a:moveTo>
                  <a:lnTo>
                    <a:pt x="305320" y="141438"/>
                  </a:lnTo>
                  <a:lnTo>
                    <a:pt x="304237" y="99975"/>
                  </a:lnTo>
                  <a:lnTo>
                    <a:pt x="296507" y="61824"/>
                  </a:lnTo>
                  <a:lnTo>
                    <a:pt x="281218" y="33882"/>
                  </a:lnTo>
                  <a:lnTo>
                    <a:pt x="256281" y="10785"/>
                  </a:lnTo>
                  <a:lnTo>
                    <a:pt x="233660" y="2509"/>
                  </a:lnTo>
                  <a:lnTo>
                    <a:pt x="208008" y="0"/>
                  </a:lnTo>
                  <a:lnTo>
                    <a:pt x="167259" y="6335"/>
                  </a:lnTo>
                  <a:lnTo>
                    <a:pt x="114688" y="28844"/>
                  </a:lnTo>
                  <a:lnTo>
                    <a:pt x="91961" y="44460"/>
                  </a:lnTo>
                  <a:lnTo>
                    <a:pt x="60605" y="80729"/>
                  </a:lnTo>
                  <a:lnTo>
                    <a:pt x="35976" y="128001"/>
                  </a:lnTo>
                  <a:lnTo>
                    <a:pt x="9813" y="190137"/>
                  </a:lnTo>
                  <a:lnTo>
                    <a:pt x="0" y="232038"/>
                  </a:lnTo>
                  <a:lnTo>
                    <a:pt x="44" y="263450"/>
                  </a:lnTo>
                  <a:lnTo>
                    <a:pt x="19137" y="321744"/>
                  </a:lnTo>
                  <a:lnTo>
                    <a:pt x="41757" y="361109"/>
                  </a:lnTo>
                  <a:lnTo>
                    <a:pt x="60717" y="381647"/>
                  </a:lnTo>
                  <a:lnTo>
                    <a:pt x="101484" y="404363"/>
                  </a:lnTo>
                  <a:lnTo>
                    <a:pt x="111902" y="408585"/>
                  </a:lnTo>
                  <a:lnTo>
                    <a:pt x="132837" y="410156"/>
                  </a:lnTo>
                  <a:lnTo>
                    <a:pt x="153839" y="405785"/>
                  </a:lnTo>
                  <a:lnTo>
                    <a:pt x="184224" y="390170"/>
                  </a:lnTo>
                  <a:lnTo>
                    <a:pt x="228960" y="351475"/>
                  </a:lnTo>
                  <a:lnTo>
                    <a:pt x="260323" y="304037"/>
                  </a:lnTo>
                  <a:lnTo>
                    <a:pt x="288476" y="248943"/>
                  </a:lnTo>
                  <a:lnTo>
                    <a:pt x="310972" y="195978"/>
                  </a:lnTo>
                  <a:lnTo>
                    <a:pt x="316069" y="181913"/>
                  </a:lnTo>
                  <a:lnTo>
                    <a:pt x="311089" y="237434"/>
                  </a:lnTo>
                  <a:lnTo>
                    <a:pt x="304646" y="291285"/>
                  </a:lnTo>
                  <a:lnTo>
                    <a:pt x="302217" y="340256"/>
                  </a:lnTo>
                  <a:lnTo>
                    <a:pt x="300328" y="395840"/>
                  </a:lnTo>
                  <a:lnTo>
                    <a:pt x="294049" y="445325"/>
                  </a:lnTo>
                  <a:lnTo>
                    <a:pt x="291668" y="501061"/>
                  </a:lnTo>
                  <a:lnTo>
                    <a:pt x="290963" y="550591"/>
                  </a:lnTo>
                  <a:lnTo>
                    <a:pt x="290754" y="606341"/>
                  </a:lnTo>
                  <a:lnTo>
                    <a:pt x="287564" y="668286"/>
                  </a:lnTo>
                  <a:lnTo>
                    <a:pt x="284608" y="693644"/>
                  </a:lnTo>
                  <a:lnTo>
                    <a:pt x="290666" y="7223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68911" y="1853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42653" y="1210777"/>
              <a:ext cx="52643" cy="684353"/>
            </a:xfrm>
            <a:custGeom>
              <a:avLst/>
              <a:gdLst/>
              <a:ahLst/>
              <a:cxnLst/>
              <a:rect l="0" t="0" r="0" b="0"/>
              <a:pathLst>
                <a:path w="52643" h="684353">
                  <a:moveTo>
                    <a:pt x="52642" y="0"/>
                  </a:moveTo>
                  <a:lnTo>
                    <a:pt x="52642" y="62478"/>
                  </a:lnTo>
                  <a:lnTo>
                    <a:pt x="52642" y="117558"/>
                  </a:lnTo>
                  <a:lnTo>
                    <a:pt x="52642" y="163382"/>
                  </a:lnTo>
                  <a:lnTo>
                    <a:pt x="51472" y="222064"/>
                  </a:lnTo>
                  <a:lnTo>
                    <a:pt x="45406" y="276497"/>
                  </a:lnTo>
                  <a:lnTo>
                    <a:pt x="43089" y="328500"/>
                  </a:lnTo>
                  <a:lnTo>
                    <a:pt x="42306" y="388586"/>
                  </a:lnTo>
                  <a:lnTo>
                    <a:pt x="42151" y="445515"/>
                  </a:lnTo>
                  <a:lnTo>
                    <a:pt x="34885" y="501820"/>
                  </a:lnTo>
                  <a:lnTo>
                    <a:pt x="29117" y="554883"/>
                  </a:lnTo>
                  <a:lnTo>
                    <a:pt x="22649" y="616274"/>
                  </a:lnTo>
                  <a:lnTo>
                    <a:pt x="15939" y="658722"/>
                  </a:lnTo>
                  <a:lnTo>
                    <a:pt x="9813" y="672961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90134" y="1568746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3"/>
                  </a:lnTo>
                  <a:lnTo>
                    <a:pt x="25550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64865" y="1196123"/>
              <a:ext cx="682952" cy="679603"/>
            </a:xfrm>
            <a:custGeom>
              <a:avLst/>
              <a:gdLst/>
              <a:ahLst/>
              <a:cxnLst/>
              <a:rect l="0" t="0" r="0" b="0"/>
              <a:pathLst>
                <a:path w="682952" h="679603">
                  <a:moveTo>
                    <a:pt x="388606" y="14654"/>
                  </a:moveTo>
                  <a:lnTo>
                    <a:pt x="339054" y="0"/>
                  </a:lnTo>
                  <a:lnTo>
                    <a:pt x="305294" y="1083"/>
                  </a:lnTo>
                  <a:lnTo>
                    <a:pt x="245634" y="21505"/>
                  </a:lnTo>
                  <a:lnTo>
                    <a:pt x="183763" y="51882"/>
                  </a:lnTo>
                  <a:lnTo>
                    <a:pt x="151267" y="68968"/>
                  </a:lnTo>
                  <a:lnTo>
                    <a:pt x="104754" y="111017"/>
                  </a:lnTo>
                  <a:lnTo>
                    <a:pt x="59058" y="172722"/>
                  </a:lnTo>
                  <a:lnTo>
                    <a:pt x="33825" y="217843"/>
                  </a:lnTo>
                  <a:lnTo>
                    <a:pt x="17229" y="271469"/>
                  </a:lnTo>
                  <a:lnTo>
                    <a:pt x="3855" y="328292"/>
                  </a:lnTo>
                  <a:lnTo>
                    <a:pt x="0" y="391509"/>
                  </a:lnTo>
                  <a:lnTo>
                    <a:pt x="4828" y="449403"/>
                  </a:lnTo>
                  <a:lnTo>
                    <a:pt x="17047" y="504729"/>
                  </a:lnTo>
                  <a:lnTo>
                    <a:pt x="34206" y="567098"/>
                  </a:lnTo>
                  <a:lnTo>
                    <a:pt x="69863" y="626281"/>
                  </a:lnTo>
                  <a:lnTo>
                    <a:pt x="107251" y="657181"/>
                  </a:lnTo>
                  <a:lnTo>
                    <a:pt x="155373" y="677385"/>
                  </a:lnTo>
                  <a:lnTo>
                    <a:pt x="206676" y="679602"/>
                  </a:lnTo>
                  <a:lnTo>
                    <a:pt x="258922" y="667260"/>
                  </a:lnTo>
                  <a:lnTo>
                    <a:pt x="305858" y="643197"/>
                  </a:lnTo>
                  <a:lnTo>
                    <a:pt x="338222" y="613840"/>
                  </a:lnTo>
                  <a:lnTo>
                    <a:pt x="362629" y="577325"/>
                  </a:lnTo>
                  <a:lnTo>
                    <a:pt x="373500" y="536871"/>
                  </a:lnTo>
                  <a:lnTo>
                    <a:pt x="371132" y="495248"/>
                  </a:lnTo>
                  <a:lnTo>
                    <a:pt x="357433" y="458869"/>
                  </a:lnTo>
                  <a:lnTo>
                    <a:pt x="332966" y="431453"/>
                  </a:lnTo>
                  <a:lnTo>
                    <a:pt x="293258" y="409633"/>
                  </a:lnTo>
                  <a:lnTo>
                    <a:pt x="272530" y="401550"/>
                  </a:lnTo>
                  <a:lnTo>
                    <a:pt x="251619" y="400297"/>
                  </a:lnTo>
                  <a:lnTo>
                    <a:pt x="241129" y="401601"/>
                  </a:lnTo>
                  <a:lnTo>
                    <a:pt x="236476" y="404809"/>
                  </a:lnTo>
                  <a:lnTo>
                    <a:pt x="235713" y="409288"/>
                  </a:lnTo>
                  <a:lnTo>
                    <a:pt x="237545" y="414614"/>
                  </a:lnTo>
                  <a:lnTo>
                    <a:pt x="252057" y="423651"/>
                  </a:lnTo>
                  <a:lnTo>
                    <a:pt x="313996" y="448666"/>
                  </a:lnTo>
                  <a:lnTo>
                    <a:pt x="376165" y="455234"/>
                  </a:lnTo>
                  <a:lnTo>
                    <a:pt x="428263" y="462120"/>
                  </a:lnTo>
                  <a:lnTo>
                    <a:pt x="489160" y="465171"/>
                  </a:lnTo>
                  <a:lnTo>
                    <a:pt x="551275" y="455721"/>
                  </a:lnTo>
                  <a:lnTo>
                    <a:pt x="608943" y="437985"/>
                  </a:lnTo>
                  <a:lnTo>
                    <a:pt x="662247" y="407082"/>
                  </a:lnTo>
                  <a:lnTo>
                    <a:pt x="677120" y="390278"/>
                  </a:lnTo>
                  <a:lnTo>
                    <a:pt x="682725" y="380883"/>
                  </a:lnTo>
                  <a:lnTo>
                    <a:pt x="682951" y="372280"/>
                  </a:lnTo>
                  <a:lnTo>
                    <a:pt x="679593" y="364206"/>
                  </a:lnTo>
                  <a:lnTo>
                    <a:pt x="673844" y="356483"/>
                  </a:lnTo>
                  <a:lnTo>
                    <a:pt x="654979" y="344782"/>
                  </a:lnTo>
                  <a:lnTo>
                    <a:pt x="643397" y="340024"/>
                  </a:lnTo>
                  <a:lnTo>
                    <a:pt x="618050" y="337858"/>
                  </a:lnTo>
                  <a:lnTo>
                    <a:pt x="563650" y="345998"/>
                  </a:lnTo>
                  <a:lnTo>
                    <a:pt x="521839" y="366684"/>
                  </a:lnTo>
                  <a:lnTo>
                    <a:pt x="490994" y="395040"/>
                  </a:lnTo>
                  <a:lnTo>
                    <a:pt x="472626" y="436847"/>
                  </a:lnTo>
                  <a:lnTo>
                    <a:pt x="465363" y="480689"/>
                  </a:lnTo>
                  <a:lnTo>
                    <a:pt x="468801" y="528905"/>
                  </a:lnTo>
                  <a:lnTo>
                    <a:pt x="482818" y="574646"/>
                  </a:lnTo>
                  <a:lnTo>
                    <a:pt x="516920" y="629684"/>
                  </a:lnTo>
                  <a:lnTo>
                    <a:pt x="536882" y="649089"/>
                  </a:lnTo>
                  <a:lnTo>
                    <a:pt x="563691" y="659273"/>
                  </a:lnTo>
                  <a:lnTo>
                    <a:pt x="592763" y="662630"/>
                  </a:lnTo>
                  <a:lnTo>
                    <a:pt x="627692" y="657942"/>
                  </a:lnTo>
                  <a:lnTo>
                    <a:pt x="662347" y="646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14759" y="1610860"/>
              <a:ext cx="246268" cy="318905"/>
            </a:xfrm>
            <a:custGeom>
              <a:avLst/>
              <a:gdLst/>
              <a:ahLst/>
              <a:cxnLst/>
              <a:rect l="0" t="0" r="0" b="0"/>
              <a:pathLst>
                <a:path w="246268" h="318905">
                  <a:moveTo>
                    <a:pt x="175666" y="21057"/>
                  </a:moveTo>
                  <a:lnTo>
                    <a:pt x="158898" y="9878"/>
                  </a:lnTo>
                  <a:lnTo>
                    <a:pt x="126114" y="2927"/>
                  </a:lnTo>
                  <a:lnTo>
                    <a:pt x="103340" y="7540"/>
                  </a:lnTo>
                  <a:lnTo>
                    <a:pt x="60124" y="29565"/>
                  </a:lnTo>
                  <a:lnTo>
                    <a:pt x="28347" y="60752"/>
                  </a:lnTo>
                  <a:lnTo>
                    <a:pt x="7883" y="105218"/>
                  </a:lnTo>
                  <a:lnTo>
                    <a:pt x="0" y="149849"/>
                  </a:lnTo>
                  <a:lnTo>
                    <a:pt x="5742" y="212917"/>
                  </a:lnTo>
                  <a:lnTo>
                    <a:pt x="11627" y="238519"/>
                  </a:lnTo>
                  <a:lnTo>
                    <a:pt x="32695" y="272663"/>
                  </a:lnTo>
                  <a:lnTo>
                    <a:pt x="55575" y="299418"/>
                  </a:lnTo>
                  <a:lnTo>
                    <a:pt x="88350" y="316574"/>
                  </a:lnTo>
                  <a:lnTo>
                    <a:pt x="114242" y="318904"/>
                  </a:lnTo>
                  <a:lnTo>
                    <a:pt x="140177" y="314870"/>
                  </a:lnTo>
                  <a:lnTo>
                    <a:pt x="174509" y="298275"/>
                  </a:lnTo>
                  <a:lnTo>
                    <a:pt x="196209" y="281135"/>
                  </a:lnTo>
                  <a:lnTo>
                    <a:pt x="222566" y="240577"/>
                  </a:lnTo>
                  <a:lnTo>
                    <a:pt x="242858" y="182875"/>
                  </a:lnTo>
                  <a:lnTo>
                    <a:pt x="246267" y="140493"/>
                  </a:lnTo>
                  <a:lnTo>
                    <a:pt x="239218" y="98299"/>
                  </a:lnTo>
                  <a:lnTo>
                    <a:pt x="222832" y="58501"/>
                  </a:lnTo>
                  <a:lnTo>
                    <a:pt x="1861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29588" y="1608065"/>
              <a:ext cx="566247" cy="317582"/>
            </a:xfrm>
            <a:custGeom>
              <a:avLst/>
              <a:gdLst/>
              <a:ahLst/>
              <a:cxnLst/>
              <a:rect l="0" t="0" r="0" b="0"/>
              <a:pathLst>
                <a:path w="566247" h="317582">
                  <a:moveTo>
                    <a:pt x="18764" y="150194"/>
                  </a:moveTo>
                  <a:lnTo>
                    <a:pt x="18764" y="202244"/>
                  </a:lnTo>
                  <a:lnTo>
                    <a:pt x="21883" y="252184"/>
                  </a:lnTo>
                  <a:lnTo>
                    <a:pt x="27829" y="310980"/>
                  </a:lnTo>
                  <a:lnTo>
                    <a:pt x="25977" y="317046"/>
                  </a:lnTo>
                  <a:lnTo>
                    <a:pt x="22403" y="317581"/>
                  </a:lnTo>
                  <a:lnTo>
                    <a:pt x="17681" y="314427"/>
                  </a:lnTo>
                  <a:lnTo>
                    <a:pt x="5445" y="282044"/>
                  </a:lnTo>
                  <a:lnTo>
                    <a:pt x="0" y="229815"/>
                  </a:lnTo>
                  <a:lnTo>
                    <a:pt x="3976" y="169886"/>
                  </a:lnTo>
                  <a:lnTo>
                    <a:pt x="12562" y="118854"/>
                  </a:lnTo>
                  <a:lnTo>
                    <a:pt x="34350" y="62028"/>
                  </a:lnTo>
                  <a:lnTo>
                    <a:pt x="47528" y="42379"/>
                  </a:lnTo>
                  <a:lnTo>
                    <a:pt x="56657" y="36203"/>
                  </a:lnTo>
                  <a:lnTo>
                    <a:pt x="79279" y="29341"/>
                  </a:lnTo>
                  <a:lnTo>
                    <a:pt x="89523" y="31021"/>
                  </a:lnTo>
                  <a:lnTo>
                    <a:pt x="107145" y="42246"/>
                  </a:lnTo>
                  <a:lnTo>
                    <a:pt x="119655" y="62053"/>
                  </a:lnTo>
                  <a:lnTo>
                    <a:pt x="137219" y="118485"/>
                  </a:lnTo>
                  <a:lnTo>
                    <a:pt x="143548" y="168194"/>
                  </a:lnTo>
                  <a:lnTo>
                    <a:pt x="144067" y="166873"/>
                  </a:lnTo>
                  <a:lnTo>
                    <a:pt x="156468" y="111060"/>
                  </a:lnTo>
                  <a:lnTo>
                    <a:pt x="175426" y="52516"/>
                  </a:lnTo>
                  <a:lnTo>
                    <a:pt x="194904" y="21167"/>
                  </a:lnTo>
                  <a:lnTo>
                    <a:pt x="211692" y="7840"/>
                  </a:lnTo>
                  <a:lnTo>
                    <a:pt x="221083" y="2649"/>
                  </a:lnTo>
                  <a:lnTo>
                    <a:pt x="240874" y="0"/>
                  </a:lnTo>
                  <a:lnTo>
                    <a:pt x="251066" y="932"/>
                  </a:lnTo>
                  <a:lnTo>
                    <a:pt x="268629" y="11325"/>
                  </a:lnTo>
                  <a:lnTo>
                    <a:pt x="276587" y="19010"/>
                  </a:lnTo>
                  <a:lnTo>
                    <a:pt x="297766" y="71032"/>
                  </a:lnTo>
                  <a:lnTo>
                    <a:pt x="310095" y="123768"/>
                  </a:lnTo>
                  <a:lnTo>
                    <a:pt x="312534" y="175899"/>
                  </a:lnTo>
                  <a:lnTo>
                    <a:pt x="313257" y="232680"/>
                  </a:lnTo>
                  <a:lnTo>
                    <a:pt x="307913" y="293089"/>
                  </a:lnTo>
                  <a:lnTo>
                    <a:pt x="306286" y="296930"/>
                  </a:lnTo>
                  <a:lnTo>
                    <a:pt x="305202" y="294811"/>
                  </a:lnTo>
                  <a:lnTo>
                    <a:pt x="305167" y="281148"/>
                  </a:lnTo>
                  <a:lnTo>
                    <a:pt x="312894" y="253726"/>
                  </a:lnTo>
                  <a:lnTo>
                    <a:pt x="343149" y="194493"/>
                  </a:lnTo>
                  <a:lnTo>
                    <a:pt x="388385" y="163364"/>
                  </a:lnTo>
                  <a:lnTo>
                    <a:pt x="451505" y="140475"/>
                  </a:lnTo>
                  <a:lnTo>
                    <a:pt x="512358" y="121054"/>
                  </a:lnTo>
                  <a:lnTo>
                    <a:pt x="534107" y="109557"/>
                  </a:lnTo>
                  <a:lnTo>
                    <a:pt x="549232" y="93528"/>
                  </a:lnTo>
                  <a:lnTo>
                    <a:pt x="554904" y="84341"/>
                  </a:lnTo>
                  <a:lnTo>
                    <a:pt x="558085" y="64774"/>
                  </a:lnTo>
                  <a:lnTo>
                    <a:pt x="557296" y="54643"/>
                  </a:lnTo>
                  <a:lnTo>
                    <a:pt x="547060" y="37146"/>
                  </a:lnTo>
                  <a:lnTo>
                    <a:pt x="529643" y="22742"/>
                  </a:lnTo>
                  <a:lnTo>
                    <a:pt x="506304" y="12440"/>
                  </a:lnTo>
                  <a:lnTo>
                    <a:pt x="461268" y="5652"/>
                  </a:lnTo>
                  <a:lnTo>
                    <a:pt x="434191" y="10304"/>
                  </a:lnTo>
                  <a:lnTo>
                    <a:pt x="411628" y="21340"/>
                  </a:lnTo>
                  <a:lnTo>
                    <a:pt x="385773" y="48454"/>
                  </a:lnTo>
                  <a:lnTo>
                    <a:pt x="365633" y="85603"/>
                  </a:lnTo>
                  <a:lnTo>
                    <a:pt x="357643" y="143198"/>
                  </a:lnTo>
                  <a:lnTo>
                    <a:pt x="358890" y="173990"/>
                  </a:lnTo>
                  <a:lnTo>
                    <a:pt x="378754" y="222355"/>
                  </a:lnTo>
                  <a:lnTo>
                    <a:pt x="392839" y="243097"/>
                  </a:lnTo>
                  <a:lnTo>
                    <a:pt x="420499" y="266758"/>
                  </a:lnTo>
                  <a:lnTo>
                    <a:pt x="440638" y="277259"/>
                  </a:lnTo>
                  <a:lnTo>
                    <a:pt x="497804" y="285127"/>
                  </a:lnTo>
                  <a:lnTo>
                    <a:pt x="537648" y="285320"/>
                  </a:lnTo>
                  <a:lnTo>
                    <a:pt x="566246" y="276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43266" y="1410818"/>
              <a:ext cx="21025" cy="473784"/>
            </a:xfrm>
            <a:custGeom>
              <a:avLst/>
              <a:gdLst/>
              <a:ahLst/>
              <a:cxnLst/>
              <a:rect l="0" t="0" r="0" b="0"/>
              <a:pathLst>
                <a:path w="21025" h="473784">
                  <a:moveTo>
                    <a:pt x="21024" y="0"/>
                  </a:moveTo>
                  <a:lnTo>
                    <a:pt x="6369" y="55141"/>
                  </a:lnTo>
                  <a:lnTo>
                    <a:pt x="1231" y="116784"/>
                  </a:lnTo>
                  <a:lnTo>
                    <a:pt x="529" y="162648"/>
                  </a:lnTo>
                  <a:lnTo>
                    <a:pt x="133" y="218728"/>
                  </a:lnTo>
                  <a:lnTo>
                    <a:pt x="0" y="279599"/>
                  </a:lnTo>
                  <a:lnTo>
                    <a:pt x="3093" y="336683"/>
                  </a:lnTo>
                  <a:lnTo>
                    <a:pt x="9033" y="398608"/>
                  </a:lnTo>
                  <a:lnTo>
                    <a:pt x="18636" y="455434"/>
                  </a:lnTo>
                  <a:lnTo>
                    <a:pt x="21024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27419" y="1589803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273741" y="0"/>
                  </a:moveTo>
                  <a:lnTo>
                    <a:pt x="224811" y="0"/>
                  </a:lnTo>
                  <a:lnTo>
                    <a:pt x="176965" y="0"/>
                  </a:lnTo>
                  <a:lnTo>
                    <a:pt x="125744" y="0"/>
                  </a:lnTo>
                  <a:lnTo>
                    <a:pt x="73523" y="0"/>
                  </a:lnTo>
                  <a:lnTo>
                    <a:pt x="3036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43274" y="1663502"/>
              <a:ext cx="126343" cy="219966"/>
            </a:xfrm>
            <a:custGeom>
              <a:avLst/>
              <a:gdLst/>
              <a:ahLst/>
              <a:cxnLst/>
              <a:rect l="0" t="0" r="0" b="0"/>
              <a:pathLst>
                <a:path w="126343" h="219966">
                  <a:moveTo>
                    <a:pt x="0" y="94757"/>
                  </a:moveTo>
                  <a:lnTo>
                    <a:pt x="17959" y="155867"/>
                  </a:lnTo>
                  <a:lnTo>
                    <a:pt x="40739" y="215888"/>
                  </a:lnTo>
                  <a:lnTo>
                    <a:pt x="42367" y="219965"/>
                  </a:lnTo>
                  <a:lnTo>
                    <a:pt x="34650" y="203345"/>
                  </a:lnTo>
                  <a:lnTo>
                    <a:pt x="17489" y="142476"/>
                  </a:lnTo>
                  <a:lnTo>
                    <a:pt x="5838" y="87458"/>
                  </a:lnTo>
                  <a:lnTo>
                    <a:pt x="7664" y="59538"/>
                  </a:lnTo>
                  <a:lnTo>
                    <a:pt x="15495" y="37770"/>
                  </a:lnTo>
                  <a:lnTo>
                    <a:pt x="20858" y="28689"/>
                  </a:lnTo>
                  <a:lnTo>
                    <a:pt x="36177" y="15481"/>
                  </a:lnTo>
                  <a:lnTo>
                    <a:pt x="55853" y="6880"/>
                  </a:lnTo>
                  <a:lnTo>
                    <a:pt x="100374" y="135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85429" y="1705616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333" y="164316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95958" y="1568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25051" y="1694539"/>
              <a:ext cx="207820" cy="284819"/>
            </a:xfrm>
            <a:custGeom>
              <a:avLst/>
              <a:gdLst/>
              <a:ahLst/>
              <a:cxnLst/>
              <a:rect l="0" t="0" r="0" b="0"/>
              <a:pathLst>
                <a:path w="207820" h="284819">
                  <a:moveTo>
                    <a:pt x="176234" y="21606"/>
                  </a:moveTo>
                  <a:lnTo>
                    <a:pt x="165055" y="4838"/>
                  </a:lnTo>
                  <a:lnTo>
                    <a:pt x="157083" y="1068"/>
                  </a:lnTo>
                  <a:lnTo>
                    <a:pt x="135747" y="0"/>
                  </a:lnTo>
                  <a:lnTo>
                    <a:pt x="103017" y="5975"/>
                  </a:lnTo>
                  <a:lnTo>
                    <a:pt x="71092" y="20744"/>
                  </a:lnTo>
                  <a:lnTo>
                    <a:pt x="44995" y="45527"/>
                  </a:lnTo>
                  <a:lnTo>
                    <a:pt x="16386" y="86512"/>
                  </a:lnTo>
                  <a:lnTo>
                    <a:pt x="3439" y="126105"/>
                  </a:lnTo>
                  <a:lnTo>
                    <a:pt x="0" y="157737"/>
                  </a:lnTo>
                  <a:lnTo>
                    <a:pt x="4711" y="185054"/>
                  </a:lnTo>
                  <a:lnTo>
                    <a:pt x="15773" y="208893"/>
                  </a:lnTo>
                  <a:lnTo>
                    <a:pt x="41732" y="240875"/>
                  </a:lnTo>
                  <a:lnTo>
                    <a:pt x="72820" y="264519"/>
                  </a:lnTo>
                  <a:lnTo>
                    <a:pt x="111148" y="278284"/>
                  </a:lnTo>
                  <a:lnTo>
                    <a:pt x="166020" y="283528"/>
                  </a:lnTo>
                  <a:lnTo>
                    <a:pt x="207819" y="284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558632" y="2600538"/>
            <a:ext cx="1770764" cy="639615"/>
            <a:chOff x="3558632" y="2600538"/>
            <a:chExt cx="1770764" cy="639615"/>
          </a:xfrm>
        </p:grpSpPr>
        <p:sp>
          <p:nvSpPr>
            <p:cNvPr id="16" name="Freeform 15"/>
            <p:cNvSpPr/>
            <p:nvPr/>
          </p:nvSpPr>
          <p:spPr>
            <a:xfrm>
              <a:off x="3895544" y="2674238"/>
              <a:ext cx="84229" cy="431669"/>
            </a:xfrm>
            <a:custGeom>
              <a:avLst/>
              <a:gdLst/>
              <a:ahLst/>
              <a:cxnLst/>
              <a:rect l="0" t="0" r="0" b="0"/>
              <a:pathLst>
                <a:path w="84229" h="431669">
                  <a:moveTo>
                    <a:pt x="84228" y="0"/>
                  </a:moveTo>
                  <a:lnTo>
                    <a:pt x="75822" y="51603"/>
                  </a:lnTo>
                  <a:lnTo>
                    <a:pt x="69574" y="93514"/>
                  </a:lnTo>
                  <a:lnTo>
                    <a:pt x="62897" y="139438"/>
                  </a:lnTo>
                  <a:lnTo>
                    <a:pt x="52561" y="198852"/>
                  </a:lnTo>
                  <a:lnTo>
                    <a:pt x="42090" y="248042"/>
                  </a:lnTo>
                  <a:lnTo>
                    <a:pt x="28071" y="310779"/>
                  </a:lnTo>
                  <a:lnTo>
                    <a:pt x="14037" y="37143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84974" y="2600538"/>
              <a:ext cx="589597" cy="73701"/>
            </a:xfrm>
            <a:custGeom>
              <a:avLst/>
              <a:gdLst/>
              <a:ahLst/>
              <a:cxnLst/>
              <a:rect l="0" t="0" r="0" b="0"/>
              <a:pathLst>
                <a:path w="589597" h="73701">
                  <a:moveTo>
                    <a:pt x="589596" y="0"/>
                  </a:moveTo>
                  <a:lnTo>
                    <a:pt x="532332" y="3120"/>
                  </a:lnTo>
                  <a:lnTo>
                    <a:pt x="476702" y="8334"/>
                  </a:lnTo>
                  <a:lnTo>
                    <a:pt x="431796" y="10723"/>
                  </a:lnTo>
                  <a:lnTo>
                    <a:pt x="384542" y="15685"/>
                  </a:lnTo>
                  <a:lnTo>
                    <a:pt x="328668" y="19466"/>
                  </a:lnTo>
                  <a:lnTo>
                    <a:pt x="282476" y="26175"/>
                  </a:lnTo>
                  <a:lnTo>
                    <a:pt x="222387" y="35572"/>
                  </a:lnTo>
                  <a:lnTo>
                    <a:pt x="169488" y="45765"/>
                  </a:lnTo>
                  <a:lnTo>
                    <a:pt x="107410" y="56194"/>
                  </a:lnTo>
                  <a:lnTo>
                    <a:pt x="53922" y="6669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58632" y="3074321"/>
              <a:ext cx="642239" cy="94757"/>
            </a:xfrm>
            <a:custGeom>
              <a:avLst/>
              <a:gdLst/>
              <a:ahLst/>
              <a:cxnLst/>
              <a:rect l="0" t="0" r="0" b="0"/>
              <a:pathLst>
                <a:path w="642239" h="94757">
                  <a:moveTo>
                    <a:pt x="642238" y="0"/>
                  </a:moveTo>
                  <a:lnTo>
                    <a:pt x="578788" y="16788"/>
                  </a:lnTo>
                  <a:lnTo>
                    <a:pt x="520694" y="23333"/>
                  </a:lnTo>
                  <a:lnTo>
                    <a:pt x="460376" y="38904"/>
                  </a:lnTo>
                  <a:lnTo>
                    <a:pt x="408979" y="49222"/>
                  </a:lnTo>
                  <a:lnTo>
                    <a:pt x="359565" y="59688"/>
                  </a:lnTo>
                  <a:lnTo>
                    <a:pt x="298130" y="69028"/>
                  </a:lnTo>
                  <a:lnTo>
                    <a:pt x="248732" y="73485"/>
                  </a:lnTo>
                  <a:lnTo>
                    <a:pt x="190119" y="81759"/>
                  </a:lnTo>
                  <a:lnTo>
                    <a:pt x="126638" y="91138"/>
                  </a:lnTo>
                  <a:lnTo>
                    <a:pt x="63706" y="94042"/>
                  </a:lnTo>
                  <a:lnTo>
                    <a:pt x="18876" y="9454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68257" y="2642011"/>
              <a:ext cx="406982" cy="505489"/>
            </a:xfrm>
            <a:custGeom>
              <a:avLst/>
              <a:gdLst/>
              <a:ahLst/>
              <a:cxnLst/>
              <a:rect l="0" t="0" r="0" b="0"/>
              <a:pathLst>
                <a:path w="406982" h="505489">
                  <a:moveTo>
                    <a:pt x="143183" y="348082"/>
                  </a:moveTo>
                  <a:lnTo>
                    <a:pt x="148772" y="331314"/>
                  </a:lnTo>
                  <a:lnTo>
                    <a:pt x="148079" y="324036"/>
                  </a:lnTo>
                  <a:lnTo>
                    <a:pt x="141069" y="309709"/>
                  </a:lnTo>
                  <a:lnTo>
                    <a:pt x="133585" y="304952"/>
                  </a:lnTo>
                  <a:lnTo>
                    <a:pt x="112791" y="299667"/>
                  </a:lnTo>
                  <a:lnTo>
                    <a:pt x="91071" y="303558"/>
                  </a:lnTo>
                  <a:lnTo>
                    <a:pt x="62232" y="318902"/>
                  </a:lnTo>
                  <a:lnTo>
                    <a:pt x="38869" y="341386"/>
                  </a:lnTo>
                  <a:lnTo>
                    <a:pt x="10014" y="380424"/>
                  </a:lnTo>
                  <a:lnTo>
                    <a:pt x="0" y="422656"/>
                  </a:lnTo>
                  <a:lnTo>
                    <a:pt x="2623" y="466624"/>
                  </a:lnTo>
                  <a:lnTo>
                    <a:pt x="10912" y="488895"/>
                  </a:lnTo>
                  <a:lnTo>
                    <a:pt x="16398" y="498109"/>
                  </a:lnTo>
                  <a:lnTo>
                    <a:pt x="23564" y="503082"/>
                  </a:lnTo>
                  <a:lnTo>
                    <a:pt x="31852" y="505228"/>
                  </a:lnTo>
                  <a:lnTo>
                    <a:pt x="40886" y="505488"/>
                  </a:lnTo>
                  <a:lnTo>
                    <a:pt x="60283" y="499538"/>
                  </a:lnTo>
                  <a:lnTo>
                    <a:pt x="90934" y="479915"/>
                  </a:lnTo>
                  <a:lnTo>
                    <a:pt x="110603" y="460487"/>
                  </a:lnTo>
                  <a:lnTo>
                    <a:pt x="142293" y="406767"/>
                  </a:lnTo>
                  <a:lnTo>
                    <a:pt x="165494" y="351355"/>
                  </a:lnTo>
                  <a:lnTo>
                    <a:pt x="181342" y="292143"/>
                  </a:lnTo>
                  <a:lnTo>
                    <a:pt x="195738" y="234867"/>
                  </a:lnTo>
                  <a:lnTo>
                    <a:pt x="206328" y="177276"/>
                  </a:lnTo>
                  <a:lnTo>
                    <a:pt x="210636" y="118878"/>
                  </a:lnTo>
                  <a:lnTo>
                    <a:pt x="207623" y="64530"/>
                  </a:lnTo>
                  <a:lnTo>
                    <a:pt x="201015" y="4943"/>
                  </a:lnTo>
                  <a:lnTo>
                    <a:pt x="198116" y="0"/>
                  </a:lnTo>
                  <a:lnTo>
                    <a:pt x="195013" y="213"/>
                  </a:lnTo>
                  <a:lnTo>
                    <a:pt x="188445" y="9810"/>
                  </a:lnTo>
                  <a:lnTo>
                    <a:pt x="171211" y="54491"/>
                  </a:lnTo>
                  <a:lnTo>
                    <a:pt x="164448" y="113617"/>
                  </a:lnTo>
                  <a:lnTo>
                    <a:pt x="157413" y="171376"/>
                  </a:lnTo>
                  <a:lnTo>
                    <a:pt x="154808" y="232944"/>
                  </a:lnTo>
                  <a:lnTo>
                    <a:pt x="155207" y="294470"/>
                  </a:lnTo>
                  <a:lnTo>
                    <a:pt x="161044" y="349094"/>
                  </a:lnTo>
                  <a:lnTo>
                    <a:pt x="164463" y="387246"/>
                  </a:lnTo>
                  <a:lnTo>
                    <a:pt x="166728" y="388229"/>
                  </a:lnTo>
                  <a:lnTo>
                    <a:pt x="192860" y="363984"/>
                  </a:lnTo>
                  <a:lnTo>
                    <a:pt x="247847" y="335907"/>
                  </a:lnTo>
                  <a:lnTo>
                    <a:pt x="309362" y="325075"/>
                  </a:lnTo>
                  <a:lnTo>
                    <a:pt x="362812" y="308051"/>
                  </a:lnTo>
                  <a:lnTo>
                    <a:pt x="402230" y="277242"/>
                  </a:lnTo>
                  <a:lnTo>
                    <a:pt x="405958" y="269270"/>
                  </a:lnTo>
                  <a:lnTo>
                    <a:pt x="406981" y="251053"/>
                  </a:lnTo>
                  <a:lnTo>
                    <a:pt x="403276" y="242452"/>
                  </a:lnTo>
                  <a:lnTo>
                    <a:pt x="389802" y="226656"/>
                  </a:lnTo>
                  <a:lnTo>
                    <a:pt x="368995" y="218076"/>
                  </a:lnTo>
                  <a:lnTo>
                    <a:pt x="345319" y="215432"/>
                  </a:lnTo>
                  <a:lnTo>
                    <a:pt x="323098" y="218156"/>
                  </a:lnTo>
                  <a:lnTo>
                    <a:pt x="290858" y="231856"/>
                  </a:lnTo>
                  <a:lnTo>
                    <a:pt x="249692" y="265852"/>
                  </a:lnTo>
                  <a:lnTo>
                    <a:pt x="233025" y="285799"/>
                  </a:lnTo>
                  <a:lnTo>
                    <a:pt x="216076" y="327938"/>
                  </a:lnTo>
                  <a:lnTo>
                    <a:pt x="214824" y="371879"/>
                  </a:lnTo>
                  <a:lnTo>
                    <a:pt x="221862" y="408945"/>
                  </a:lnTo>
                  <a:lnTo>
                    <a:pt x="242534" y="442155"/>
                  </a:lnTo>
                  <a:lnTo>
                    <a:pt x="261039" y="457352"/>
                  </a:lnTo>
                  <a:lnTo>
                    <a:pt x="270887" y="463043"/>
                  </a:lnTo>
                  <a:lnTo>
                    <a:pt x="291187" y="466246"/>
                  </a:lnTo>
                  <a:lnTo>
                    <a:pt x="322168" y="4638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08242" y="2877797"/>
              <a:ext cx="229624" cy="270224"/>
            </a:xfrm>
            <a:custGeom>
              <a:avLst/>
              <a:gdLst/>
              <a:ahLst/>
              <a:cxnLst/>
              <a:rect l="0" t="0" r="0" b="0"/>
              <a:pathLst>
                <a:path w="229624" h="270224">
                  <a:moveTo>
                    <a:pt x="155923" y="122824"/>
                  </a:moveTo>
                  <a:lnTo>
                    <a:pt x="167102" y="106057"/>
                  </a:lnTo>
                  <a:lnTo>
                    <a:pt x="174054" y="67683"/>
                  </a:lnTo>
                  <a:lnTo>
                    <a:pt x="170524" y="30447"/>
                  </a:lnTo>
                  <a:lnTo>
                    <a:pt x="165657" y="21465"/>
                  </a:lnTo>
                  <a:lnTo>
                    <a:pt x="150891" y="8366"/>
                  </a:lnTo>
                  <a:lnTo>
                    <a:pt x="129510" y="1764"/>
                  </a:lnTo>
                  <a:lnTo>
                    <a:pt x="105580" y="0"/>
                  </a:lnTo>
                  <a:lnTo>
                    <a:pt x="83246" y="3115"/>
                  </a:lnTo>
                  <a:lnTo>
                    <a:pt x="64741" y="14638"/>
                  </a:lnTo>
                  <a:lnTo>
                    <a:pt x="41169" y="43976"/>
                  </a:lnTo>
                  <a:lnTo>
                    <a:pt x="12243" y="95811"/>
                  </a:lnTo>
                  <a:lnTo>
                    <a:pt x="2218" y="137177"/>
                  </a:lnTo>
                  <a:lnTo>
                    <a:pt x="0" y="191907"/>
                  </a:lnTo>
                  <a:lnTo>
                    <a:pt x="7818" y="226741"/>
                  </a:lnTo>
                  <a:lnTo>
                    <a:pt x="18349" y="248558"/>
                  </a:lnTo>
                  <a:lnTo>
                    <a:pt x="26773" y="254610"/>
                  </a:lnTo>
                  <a:lnTo>
                    <a:pt x="48610" y="258215"/>
                  </a:lnTo>
                  <a:lnTo>
                    <a:pt x="59815" y="254029"/>
                  </a:lnTo>
                  <a:lnTo>
                    <a:pt x="81623" y="236900"/>
                  </a:lnTo>
                  <a:lnTo>
                    <a:pt x="96775" y="213689"/>
                  </a:lnTo>
                  <a:lnTo>
                    <a:pt x="116034" y="160660"/>
                  </a:lnTo>
                  <a:lnTo>
                    <a:pt x="134698" y="102590"/>
                  </a:lnTo>
                  <a:lnTo>
                    <a:pt x="138263" y="91788"/>
                  </a:lnTo>
                  <a:lnTo>
                    <a:pt x="140641" y="90435"/>
                  </a:lnTo>
                  <a:lnTo>
                    <a:pt x="153383" y="152832"/>
                  </a:lnTo>
                  <a:lnTo>
                    <a:pt x="169763" y="204314"/>
                  </a:lnTo>
                  <a:lnTo>
                    <a:pt x="195182" y="243036"/>
                  </a:lnTo>
                  <a:lnTo>
                    <a:pt x="229623" y="270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11565" y="2908986"/>
              <a:ext cx="317831" cy="331167"/>
            </a:xfrm>
            <a:custGeom>
              <a:avLst/>
              <a:gdLst/>
              <a:ahLst/>
              <a:cxnLst/>
              <a:rect l="0" t="0" r="0" b="0"/>
              <a:pathLst>
                <a:path w="317831" h="331167">
                  <a:moveTo>
                    <a:pt x="231626" y="17936"/>
                  </a:moveTo>
                  <a:lnTo>
                    <a:pt x="220448" y="6758"/>
                  </a:lnTo>
                  <a:lnTo>
                    <a:pt x="202481" y="1269"/>
                  </a:lnTo>
                  <a:lnTo>
                    <a:pt x="180069" y="0"/>
                  </a:lnTo>
                  <a:lnTo>
                    <a:pt x="147720" y="7032"/>
                  </a:lnTo>
                  <a:lnTo>
                    <a:pt x="94798" y="30769"/>
                  </a:lnTo>
                  <a:lnTo>
                    <a:pt x="79957" y="44696"/>
                  </a:lnTo>
                  <a:lnTo>
                    <a:pt x="74361" y="53324"/>
                  </a:lnTo>
                  <a:lnTo>
                    <a:pt x="71264" y="75388"/>
                  </a:lnTo>
                  <a:lnTo>
                    <a:pt x="72075" y="87823"/>
                  </a:lnTo>
                  <a:lnTo>
                    <a:pt x="76126" y="97282"/>
                  </a:lnTo>
                  <a:lnTo>
                    <a:pt x="89986" y="110913"/>
                  </a:lnTo>
                  <a:lnTo>
                    <a:pt x="147904" y="136794"/>
                  </a:lnTo>
                  <a:lnTo>
                    <a:pt x="203227" y="157865"/>
                  </a:lnTo>
                  <a:lnTo>
                    <a:pt x="261075" y="190304"/>
                  </a:lnTo>
                  <a:lnTo>
                    <a:pt x="301073" y="225049"/>
                  </a:lnTo>
                  <a:lnTo>
                    <a:pt x="317064" y="251658"/>
                  </a:lnTo>
                  <a:lnTo>
                    <a:pt x="317830" y="261488"/>
                  </a:lnTo>
                  <a:lnTo>
                    <a:pt x="312443" y="281769"/>
                  </a:lnTo>
                  <a:lnTo>
                    <a:pt x="305391" y="289751"/>
                  </a:lnTo>
                  <a:lnTo>
                    <a:pt x="263571" y="310967"/>
                  </a:lnTo>
                  <a:lnTo>
                    <a:pt x="209991" y="326423"/>
                  </a:lnTo>
                  <a:lnTo>
                    <a:pt x="152656" y="331166"/>
                  </a:lnTo>
                  <a:lnTo>
                    <a:pt x="89859" y="318945"/>
                  </a:lnTo>
                  <a:lnTo>
                    <a:pt x="31094" y="306725"/>
                  </a:lnTo>
                  <a:lnTo>
                    <a:pt x="0" y="302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327850" y="221098"/>
            <a:ext cx="8872531" cy="551856"/>
            <a:chOff x="327850" y="221098"/>
            <a:chExt cx="8872531" cy="551856"/>
          </a:xfrm>
        </p:grpSpPr>
        <p:sp>
          <p:nvSpPr>
            <p:cNvPr id="2" name="Freeform 1"/>
            <p:cNvSpPr/>
            <p:nvPr/>
          </p:nvSpPr>
          <p:spPr>
            <a:xfrm>
              <a:off x="327850" y="221098"/>
              <a:ext cx="303860" cy="551856"/>
            </a:xfrm>
            <a:custGeom>
              <a:avLst/>
              <a:gdLst/>
              <a:ahLst/>
              <a:cxnLst/>
              <a:rect l="0" t="0" r="0" b="0"/>
              <a:pathLst>
                <a:path w="303860" h="551856">
                  <a:moveTo>
                    <a:pt x="19590" y="0"/>
                  </a:moveTo>
                  <a:lnTo>
                    <a:pt x="10525" y="58617"/>
                  </a:lnTo>
                  <a:lnTo>
                    <a:pt x="9495" y="104585"/>
                  </a:lnTo>
                  <a:lnTo>
                    <a:pt x="9190" y="160840"/>
                  </a:lnTo>
                  <a:lnTo>
                    <a:pt x="9099" y="221961"/>
                  </a:lnTo>
                  <a:lnTo>
                    <a:pt x="3484" y="284525"/>
                  </a:lnTo>
                  <a:lnTo>
                    <a:pt x="0" y="347516"/>
                  </a:lnTo>
                  <a:lnTo>
                    <a:pt x="4557" y="410634"/>
                  </a:lnTo>
                  <a:lnTo>
                    <a:pt x="7727" y="462611"/>
                  </a:lnTo>
                  <a:lnTo>
                    <a:pt x="7628" y="520925"/>
                  </a:lnTo>
                  <a:lnTo>
                    <a:pt x="3355" y="545037"/>
                  </a:lnTo>
                  <a:lnTo>
                    <a:pt x="4087" y="550532"/>
                  </a:lnTo>
                  <a:lnTo>
                    <a:pt x="6915" y="551855"/>
                  </a:lnTo>
                  <a:lnTo>
                    <a:pt x="11140" y="550397"/>
                  </a:lnTo>
                  <a:lnTo>
                    <a:pt x="73375" y="516387"/>
                  </a:lnTo>
                  <a:lnTo>
                    <a:pt x="134601" y="499583"/>
                  </a:lnTo>
                  <a:lnTo>
                    <a:pt x="182869" y="496245"/>
                  </a:lnTo>
                  <a:lnTo>
                    <a:pt x="233045" y="495256"/>
                  </a:lnTo>
                  <a:lnTo>
                    <a:pt x="283156" y="494922"/>
                  </a:lnTo>
                  <a:lnTo>
                    <a:pt x="303859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36994" y="610652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90" y="62093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8051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2808" y="533757"/>
              <a:ext cx="357974" cy="182181"/>
            </a:xfrm>
            <a:custGeom>
              <a:avLst/>
              <a:gdLst/>
              <a:ahLst/>
              <a:cxnLst/>
              <a:rect l="0" t="0" r="0" b="0"/>
              <a:pathLst>
                <a:path w="357974" h="182181">
                  <a:moveTo>
                    <a:pt x="0" y="76895"/>
                  </a:moveTo>
                  <a:lnTo>
                    <a:pt x="8333" y="114373"/>
                  </a:lnTo>
                  <a:lnTo>
                    <a:pt x="11892" y="136836"/>
                  </a:lnTo>
                  <a:lnTo>
                    <a:pt x="21273" y="154618"/>
                  </a:lnTo>
                  <a:lnTo>
                    <a:pt x="23541" y="156787"/>
                  </a:lnTo>
                  <a:lnTo>
                    <a:pt x="23883" y="154723"/>
                  </a:lnTo>
                  <a:lnTo>
                    <a:pt x="21615" y="120605"/>
                  </a:lnTo>
                  <a:lnTo>
                    <a:pt x="26811" y="76718"/>
                  </a:lnTo>
                  <a:lnTo>
                    <a:pt x="35703" y="53030"/>
                  </a:lnTo>
                  <a:lnTo>
                    <a:pt x="41349" y="43438"/>
                  </a:lnTo>
                  <a:lnTo>
                    <a:pt x="56982" y="29660"/>
                  </a:lnTo>
                  <a:lnTo>
                    <a:pt x="66064" y="24348"/>
                  </a:lnTo>
                  <a:lnTo>
                    <a:pt x="75628" y="23146"/>
                  </a:lnTo>
                  <a:lnTo>
                    <a:pt x="95614" y="28051"/>
                  </a:lnTo>
                  <a:lnTo>
                    <a:pt x="113075" y="44268"/>
                  </a:lnTo>
                  <a:lnTo>
                    <a:pt x="150548" y="98985"/>
                  </a:lnTo>
                  <a:lnTo>
                    <a:pt x="164786" y="124538"/>
                  </a:lnTo>
                  <a:lnTo>
                    <a:pt x="169554" y="148373"/>
                  </a:lnTo>
                  <a:lnTo>
                    <a:pt x="169188" y="159642"/>
                  </a:lnTo>
                  <a:lnTo>
                    <a:pt x="170114" y="163645"/>
                  </a:lnTo>
                  <a:lnTo>
                    <a:pt x="171901" y="162805"/>
                  </a:lnTo>
                  <a:lnTo>
                    <a:pt x="188763" y="136239"/>
                  </a:lnTo>
                  <a:lnTo>
                    <a:pt x="204388" y="123547"/>
                  </a:lnTo>
                  <a:lnTo>
                    <a:pt x="261662" y="102060"/>
                  </a:lnTo>
                  <a:lnTo>
                    <a:pt x="324561" y="83993"/>
                  </a:lnTo>
                  <a:lnTo>
                    <a:pt x="351840" y="67820"/>
                  </a:lnTo>
                  <a:lnTo>
                    <a:pt x="356222" y="60317"/>
                  </a:lnTo>
                  <a:lnTo>
                    <a:pt x="357973" y="42621"/>
                  </a:lnTo>
                  <a:lnTo>
                    <a:pt x="351731" y="26177"/>
                  </a:lnTo>
                  <a:lnTo>
                    <a:pt x="346791" y="18517"/>
                  </a:lnTo>
                  <a:lnTo>
                    <a:pt x="331944" y="6886"/>
                  </a:lnTo>
                  <a:lnTo>
                    <a:pt x="323071" y="2146"/>
                  </a:lnTo>
                  <a:lnTo>
                    <a:pt x="300735" y="0"/>
                  </a:lnTo>
                  <a:lnTo>
                    <a:pt x="276379" y="4115"/>
                  </a:lnTo>
                  <a:lnTo>
                    <a:pt x="244107" y="19586"/>
                  </a:lnTo>
                  <a:lnTo>
                    <a:pt x="227035" y="32317"/>
                  </a:lnTo>
                  <a:lnTo>
                    <a:pt x="217888" y="52014"/>
                  </a:lnTo>
                  <a:lnTo>
                    <a:pt x="212015" y="102786"/>
                  </a:lnTo>
                  <a:lnTo>
                    <a:pt x="216587" y="138379"/>
                  </a:lnTo>
                  <a:lnTo>
                    <a:pt x="225332" y="157254"/>
                  </a:lnTo>
                  <a:lnTo>
                    <a:pt x="230940" y="165563"/>
                  </a:lnTo>
                  <a:lnTo>
                    <a:pt x="239358" y="171102"/>
                  </a:lnTo>
                  <a:lnTo>
                    <a:pt x="294798" y="182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8497" y="736994"/>
              <a:ext cx="863338" cy="10530"/>
            </a:xfrm>
            <a:custGeom>
              <a:avLst/>
              <a:gdLst/>
              <a:ahLst/>
              <a:cxnLst/>
              <a:rect l="0" t="0" r="0" b="0"/>
              <a:pathLst>
                <a:path w="863338" h="10530">
                  <a:moveTo>
                    <a:pt x="863337" y="0"/>
                  </a:moveTo>
                  <a:lnTo>
                    <a:pt x="804720" y="0"/>
                  </a:lnTo>
                  <a:lnTo>
                    <a:pt x="749376" y="0"/>
                  </a:lnTo>
                  <a:lnTo>
                    <a:pt x="700369" y="0"/>
                  </a:lnTo>
                  <a:lnTo>
                    <a:pt x="648804" y="0"/>
                  </a:lnTo>
                  <a:lnTo>
                    <a:pt x="596480" y="1170"/>
                  </a:lnTo>
                  <a:lnTo>
                    <a:pt x="543932" y="7236"/>
                  </a:lnTo>
                  <a:lnTo>
                    <a:pt x="490148" y="9553"/>
                  </a:lnTo>
                  <a:lnTo>
                    <a:pt x="431448" y="10240"/>
                  </a:lnTo>
                  <a:lnTo>
                    <a:pt x="375321" y="10443"/>
                  </a:lnTo>
                  <a:lnTo>
                    <a:pt x="317097" y="10503"/>
                  </a:lnTo>
                  <a:lnTo>
                    <a:pt x="268000" y="10521"/>
                  </a:lnTo>
                  <a:lnTo>
                    <a:pt x="218098" y="10527"/>
                  </a:lnTo>
                  <a:lnTo>
                    <a:pt x="158721" y="10528"/>
                  </a:lnTo>
                  <a:lnTo>
                    <a:pt x="101932" y="10529"/>
                  </a:lnTo>
                  <a:lnTo>
                    <a:pt x="40758" y="1052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79233" y="568538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60753" y="248343"/>
              <a:ext cx="376533" cy="434706"/>
            </a:xfrm>
            <a:custGeom>
              <a:avLst/>
              <a:gdLst/>
              <a:ahLst/>
              <a:cxnLst/>
              <a:rect l="0" t="0" r="0" b="0"/>
              <a:pathLst>
                <a:path w="376533" h="434706">
                  <a:moveTo>
                    <a:pt x="313361" y="56983"/>
                  </a:moveTo>
                  <a:lnTo>
                    <a:pt x="284052" y="27675"/>
                  </a:lnTo>
                  <a:lnTo>
                    <a:pt x="230241" y="5102"/>
                  </a:lnTo>
                  <a:lnTo>
                    <a:pt x="208568" y="0"/>
                  </a:lnTo>
                  <a:lnTo>
                    <a:pt x="166059" y="6256"/>
                  </a:lnTo>
                  <a:lnTo>
                    <a:pt x="143778" y="14550"/>
                  </a:lnTo>
                  <a:lnTo>
                    <a:pt x="91346" y="48471"/>
                  </a:lnTo>
                  <a:lnTo>
                    <a:pt x="41518" y="94556"/>
                  </a:lnTo>
                  <a:lnTo>
                    <a:pt x="19775" y="140515"/>
                  </a:lnTo>
                  <a:lnTo>
                    <a:pt x="5924" y="191178"/>
                  </a:lnTo>
                  <a:lnTo>
                    <a:pt x="0" y="243233"/>
                  </a:lnTo>
                  <a:lnTo>
                    <a:pt x="6404" y="304820"/>
                  </a:lnTo>
                  <a:lnTo>
                    <a:pt x="17950" y="346705"/>
                  </a:lnTo>
                  <a:lnTo>
                    <a:pt x="42558" y="380693"/>
                  </a:lnTo>
                  <a:lnTo>
                    <a:pt x="87060" y="421157"/>
                  </a:lnTo>
                  <a:lnTo>
                    <a:pt x="108277" y="429408"/>
                  </a:lnTo>
                  <a:lnTo>
                    <a:pt x="165616" y="434705"/>
                  </a:lnTo>
                  <a:lnTo>
                    <a:pt x="210443" y="430033"/>
                  </a:lnTo>
                  <a:lnTo>
                    <a:pt x="247771" y="415651"/>
                  </a:lnTo>
                  <a:lnTo>
                    <a:pt x="275469" y="396572"/>
                  </a:lnTo>
                  <a:lnTo>
                    <a:pt x="298494" y="370511"/>
                  </a:lnTo>
                  <a:lnTo>
                    <a:pt x="306753" y="347627"/>
                  </a:lnTo>
                  <a:lnTo>
                    <a:pt x="308956" y="334974"/>
                  </a:lnTo>
                  <a:lnTo>
                    <a:pt x="305164" y="314675"/>
                  </a:lnTo>
                  <a:lnTo>
                    <a:pt x="289875" y="290094"/>
                  </a:lnTo>
                  <a:lnTo>
                    <a:pt x="276016" y="276401"/>
                  </a:lnTo>
                  <a:lnTo>
                    <a:pt x="258159" y="266416"/>
                  </a:lnTo>
                  <a:lnTo>
                    <a:pt x="222785" y="259807"/>
                  </a:lnTo>
                  <a:lnTo>
                    <a:pt x="220222" y="260049"/>
                  </a:lnTo>
                  <a:lnTo>
                    <a:pt x="267445" y="271923"/>
                  </a:lnTo>
                  <a:lnTo>
                    <a:pt x="321015" y="269629"/>
                  </a:lnTo>
                  <a:lnTo>
                    <a:pt x="376532" y="267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04837" y="515896"/>
              <a:ext cx="138571" cy="153568"/>
            </a:xfrm>
            <a:custGeom>
              <a:avLst/>
              <a:gdLst/>
              <a:ahLst/>
              <a:cxnLst/>
              <a:rect l="0" t="0" r="0" b="0"/>
              <a:pathLst>
                <a:path w="138571" h="153568">
                  <a:moveTo>
                    <a:pt x="111432" y="21057"/>
                  </a:moveTo>
                  <a:lnTo>
                    <a:pt x="100254" y="9878"/>
                  </a:lnTo>
                  <a:lnTo>
                    <a:pt x="82287" y="4390"/>
                  </a:lnTo>
                  <a:lnTo>
                    <a:pt x="70945" y="2927"/>
                  </a:lnTo>
                  <a:lnTo>
                    <a:pt x="48984" y="7540"/>
                  </a:lnTo>
                  <a:lnTo>
                    <a:pt x="20009" y="23291"/>
                  </a:lnTo>
                  <a:lnTo>
                    <a:pt x="11879" y="29565"/>
                  </a:lnTo>
                  <a:lnTo>
                    <a:pt x="2846" y="49015"/>
                  </a:lnTo>
                  <a:lnTo>
                    <a:pt x="0" y="72087"/>
                  </a:lnTo>
                  <a:lnTo>
                    <a:pt x="2635" y="94040"/>
                  </a:lnTo>
                  <a:lnTo>
                    <a:pt x="10825" y="112375"/>
                  </a:lnTo>
                  <a:lnTo>
                    <a:pt x="23434" y="128323"/>
                  </a:lnTo>
                  <a:lnTo>
                    <a:pt x="40736" y="143210"/>
                  </a:lnTo>
                  <a:lnTo>
                    <a:pt x="63244" y="151386"/>
                  </a:lnTo>
                  <a:lnTo>
                    <a:pt x="75797" y="153567"/>
                  </a:lnTo>
                  <a:lnTo>
                    <a:pt x="95984" y="149750"/>
                  </a:lnTo>
                  <a:lnTo>
                    <a:pt x="120503" y="134447"/>
                  </a:lnTo>
                  <a:lnTo>
                    <a:pt x="128008" y="128236"/>
                  </a:lnTo>
                  <a:lnTo>
                    <a:pt x="136347" y="108856"/>
                  </a:lnTo>
                  <a:lnTo>
                    <a:pt x="138570" y="97137"/>
                  </a:lnTo>
                  <a:lnTo>
                    <a:pt x="134802" y="74758"/>
                  </a:lnTo>
                  <a:lnTo>
                    <a:pt x="108010" y="23536"/>
                  </a:lnTo>
                  <a:lnTo>
                    <a:pt x="903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58383" y="477193"/>
              <a:ext cx="189514" cy="172567"/>
            </a:xfrm>
            <a:custGeom>
              <a:avLst/>
              <a:gdLst/>
              <a:ahLst/>
              <a:cxnLst/>
              <a:rect l="0" t="0" r="0" b="0"/>
              <a:pathLst>
                <a:path w="189514" h="172567">
                  <a:moveTo>
                    <a:pt x="0" y="49231"/>
                  </a:moveTo>
                  <a:lnTo>
                    <a:pt x="16768" y="60410"/>
                  </a:lnTo>
                  <a:lnTo>
                    <a:pt x="55141" y="67361"/>
                  </a:lnTo>
                  <a:lnTo>
                    <a:pt x="112104" y="68540"/>
                  </a:lnTo>
                  <a:lnTo>
                    <a:pt x="165297" y="58721"/>
                  </a:lnTo>
                  <a:lnTo>
                    <a:pt x="176879" y="55558"/>
                  </a:lnTo>
                  <a:lnTo>
                    <a:pt x="183430" y="48770"/>
                  </a:lnTo>
                  <a:lnTo>
                    <a:pt x="186627" y="39565"/>
                  </a:lnTo>
                  <a:lnTo>
                    <a:pt x="187589" y="28749"/>
                  </a:lnTo>
                  <a:lnTo>
                    <a:pt x="184721" y="20369"/>
                  </a:lnTo>
                  <a:lnTo>
                    <a:pt x="172175" y="7938"/>
                  </a:lnTo>
                  <a:lnTo>
                    <a:pt x="151782" y="1633"/>
                  </a:lnTo>
                  <a:lnTo>
                    <a:pt x="127120" y="0"/>
                  </a:lnTo>
                  <a:lnTo>
                    <a:pt x="89268" y="6828"/>
                  </a:lnTo>
                  <a:lnTo>
                    <a:pt x="41160" y="36080"/>
                  </a:lnTo>
                  <a:lnTo>
                    <a:pt x="34459" y="45143"/>
                  </a:lnTo>
                  <a:lnTo>
                    <a:pt x="27013" y="67691"/>
                  </a:lnTo>
                  <a:lnTo>
                    <a:pt x="28411" y="101104"/>
                  </a:lnTo>
                  <a:lnTo>
                    <a:pt x="36414" y="119469"/>
                  </a:lnTo>
                  <a:lnTo>
                    <a:pt x="48939" y="135430"/>
                  </a:lnTo>
                  <a:lnTo>
                    <a:pt x="76892" y="156400"/>
                  </a:lnTo>
                  <a:lnTo>
                    <a:pt x="114290" y="169372"/>
                  </a:lnTo>
                  <a:lnTo>
                    <a:pt x="152667" y="172566"/>
                  </a:lnTo>
                  <a:lnTo>
                    <a:pt x="189513" y="165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63264" y="474649"/>
              <a:ext cx="200478" cy="205118"/>
            </a:xfrm>
            <a:custGeom>
              <a:avLst/>
              <a:gdLst/>
              <a:ahLst/>
              <a:cxnLst/>
              <a:rect l="0" t="0" r="0" b="0"/>
              <a:pathLst>
                <a:path w="200478" h="205118">
                  <a:moveTo>
                    <a:pt x="147844" y="20190"/>
                  </a:moveTo>
                  <a:lnTo>
                    <a:pt x="131077" y="9012"/>
                  </a:lnTo>
                  <a:lnTo>
                    <a:pt x="98293" y="2060"/>
                  </a:lnTo>
                  <a:lnTo>
                    <a:pt x="58943" y="0"/>
                  </a:lnTo>
                  <a:lnTo>
                    <a:pt x="37753" y="5757"/>
                  </a:lnTo>
                  <a:lnTo>
                    <a:pt x="5085" y="28518"/>
                  </a:lnTo>
                  <a:lnTo>
                    <a:pt x="1199" y="36270"/>
                  </a:lnTo>
                  <a:lnTo>
                    <a:pt x="0" y="54243"/>
                  </a:lnTo>
                  <a:lnTo>
                    <a:pt x="3658" y="61609"/>
                  </a:lnTo>
                  <a:lnTo>
                    <a:pt x="17081" y="72914"/>
                  </a:lnTo>
                  <a:lnTo>
                    <a:pt x="49958" y="85855"/>
                  </a:lnTo>
                  <a:lnTo>
                    <a:pt x="102989" y="92302"/>
                  </a:lnTo>
                  <a:lnTo>
                    <a:pt x="143393" y="95759"/>
                  </a:lnTo>
                  <a:lnTo>
                    <a:pt x="166923" y="104859"/>
                  </a:lnTo>
                  <a:lnTo>
                    <a:pt x="194311" y="128725"/>
                  </a:lnTo>
                  <a:lnTo>
                    <a:pt x="198710" y="139340"/>
                  </a:lnTo>
                  <a:lnTo>
                    <a:pt x="200477" y="163613"/>
                  </a:lnTo>
                  <a:lnTo>
                    <a:pt x="196971" y="174297"/>
                  </a:lnTo>
                  <a:lnTo>
                    <a:pt x="183716" y="192407"/>
                  </a:lnTo>
                  <a:lnTo>
                    <a:pt x="163008" y="202016"/>
                  </a:lnTo>
                  <a:lnTo>
                    <a:pt x="138206" y="205117"/>
                  </a:lnTo>
                  <a:lnTo>
                    <a:pt x="75880" y="194599"/>
                  </a:lnTo>
                  <a:lnTo>
                    <a:pt x="24850" y="177977"/>
                  </a:lnTo>
                  <a:lnTo>
                    <a:pt x="445" y="167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13188" y="526424"/>
              <a:ext cx="153693" cy="163210"/>
            </a:xfrm>
            <a:custGeom>
              <a:avLst/>
              <a:gdLst/>
              <a:ahLst/>
              <a:cxnLst/>
              <a:rect l="0" t="0" r="0" b="0"/>
              <a:pathLst>
                <a:path w="153693" h="163210">
                  <a:moveTo>
                    <a:pt x="119102" y="0"/>
                  </a:moveTo>
                  <a:lnTo>
                    <a:pt x="76410" y="3120"/>
                  </a:lnTo>
                  <a:lnTo>
                    <a:pt x="56844" y="9576"/>
                  </a:lnTo>
                  <a:lnTo>
                    <a:pt x="17909" y="39404"/>
                  </a:lnTo>
                  <a:lnTo>
                    <a:pt x="2031" y="71077"/>
                  </a:lnTo>
                  <a:lnTo>
                    <a:pt x="0" y="93591"/>
                  </a:lnTo>
                  <a:lnTo>
                    <a:pt x="4166" y="114126"/>
                  </a:lnTo>
                  <a:lnTo>
                    <a:pt x="19666" y="138840"/>
                  </a:lnTo>
                  <a:lnTo>
                    <a:pt x="32404" y="153734"/>
                  </a:lnTo>
                  <a:lnTo>
                    <a:pt x="55223" y="161913"/>
                  </a:lnTo>
                  <a:lnTo>
                    <a:pt x="82522" y="163209"/>
                  </a:lnTo>
                  <a:lnTo>
                    <a:pt x="106354" y="155985"/>
                  </a:lnTo>
                  <a:lnTo>
                    <a:pt x="133912" y="138765"/>
                  </a:lnTo>
                  <a:lnTo>
                    <a:pt x="146351" y="122505"/>
                  </a:lnTo>
                  <a:lnTo>
                    <a:pt x="151306" y="113255"/>
                  </a:lnTo>
                  <a:lnTo>
                    <a:pt x="153692" y="93620"/>
                  </a:lnTo>
                  <a:lnTo>
                    <a:pt x="149683" y="74364"/>
                  </a:lnTo>
                  <a:lnTo>
                    <a:pt x="128045" y="42939"/>
                  </a:lnTo>
                  <a:lnTo>
                    <a:pt x="114343" y="24421"/>
                  </a:lnTo>
                  <a:lnTo>
                    <a:pt x="10857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37574" y="518355"/>
              <a:ext cx="185433" cy="165998"/>
            </a:xfrm>
            <a:custGeom>
              <a:avLst/>
              <a:gdLst/>
              <a:ahLst/>
              <a:cxnLst/>
              <a:rect l="0" t="0" r="0" b="0"/>
              <a:pathLst>
                <a:path w="185433" h="165998">
                  <a:moveTo>
                    <a:pt x="0" y="60712"/>
                  </a:moveTo>
                  <a:lnTo>
                    <a:pt x="27512" y="114587"/>
                  </a:lnTo>
                  <a:lnTo>
                    <a:pt x="36098" y="137116"/>
                  </a:lnTo>
                  <a:lnTo>
                    <a:pt x="33306" y="75199"/>
                  </a:lnTo>
                  <a:lnTo>
                    <a:pt x="37420" y="46874"/>
                  </a:lnTo>
                  <a:lnTo>
                    <a:pt x="49386" y="21806"/>
                  </a:lnTo>
                  <a:lnTo>
                    <a:pt x="57491" y="10208"/>
                  </a:lnTo>
                  <a:lnTo>
                    <a:pt x="66404" y="3646"/>
                  </a:lnTo>
                  <a:lnTo>
                    <a:pt x="75855" y="441"/>
                  </a:lnTo>
                  <a:lnTo>
                    <a:pt x="95715" y="0"/>
                  </a:lnTo>
                  <a:lnTo>
                    <a:pt x="116239" y="3703"/>
                  </a:lnTo>
                  <a:lnTo>
                    <a:pt x="124286" y="8668"/>
                  </a:lnTo>
                  <a:lnTo>
                    <a:pt x="168850" y="71892"/>
                  </a:lnTo>
                  <a:lnTo>
                    <a:pt x="180330" y="93757"/>
                  </a:lnTo>
                  <a:lnTo>
                    <a:pt x="185432" y="119072"/>
                  </a:lnTo>
                  <a:lnTo>
                    <a:pt x="184580" y="139682"/>
                  </a:lnTo>
                  <a:lnTo>
                    <a:pt x="178985" y="165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01433" y="318063"/>
              <a:ext cx="173137" cy="355761"/>
            </a:xfrm>
            <a:custGeom>
              <a:avLst/>
              <a:gdLst/>
              <a:ahLst/>
              <a:cxnLst/>
              <a:rect l="0" t="0" r="0" b="0"/>
              <a:pathLst>
                <a:path w="173137" h="355761">
                  <a:moveTo>
                    <a:pt x="67851" y="355760"/>
                  </a:moveTo>
                  <a:lnTo>
                    <a:pt x="53197" y="297144"/>
                  </a:lnTo>
                  <a:lnTo>
                    <a:pt x="39654" y="242970"/>
                  </a:lnTo>
                  <a:lnTo>
                    <a:pt x="25713" y="184089"/>
                  </a:lnTo>
                  <a:lnTo>
                    <a:pt x="11695" y="122068"/>
                  </a:lnTo>
                  <a:lnTo>
                    <a:pt x="0" y="65927"/>
                  </a:lnTo>
                  <a:lnTo>
                    <a:pt x="1820" y="42112"/>
                  </a:lnTo>
                  <a:lnTo>
                    <a:pt x="9648" y="22949"/>
                  </a:lnTo>
                  <a:lnTo>
                    <a:pt x="15011" y="14563"/>
                  </a:lnTo>
                  <a:lnTo>
                    <a:pt x="24436" y="8972"/>
                  </a:lnTo>
                  <a:lnTo>
                    <a:pt x="78469" y="0"/>
                  </a:lnTo>
                  <a:lnTo>
                    <a:pt x="117401" y="1565"/>
                  </a:lnTo>
                  <a:lnTo>
                    <a:pt x="173136" y="18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85057" y="515896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30978" y="8333"/>
                  </a:lnTo>
                  <a:lnTo>
                    <a:pt x="79555" y="10095"/>
                  </a:lnTo>
                  <a:lnTo>
                    <a:pt x="19734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92463" y="552421"/>
              <a:ext cx="142262" cy="124512"/>
            </a:xfrm>
            <a:custGeom>
              <a:avLst/>
              <a:gdLst/>
              <a:ahLst/>
              <a:cxnLst/>
              <a:rect l="0" t="0" r="0" b="0"/>
              <a:pathLst>
                <a:path w="142262" h="124512">
                  <a:moveTo>
                    <a:pt x="87392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43429" y="2113"/>
                  </a:lnTo>
                  <a:lnTo>
                    <a:pt x="26519" y="13403"/>
                  </a:lnTo>
                  <a:lnTo>
                    <a:pt x="12374" y="30119"/>
                  </a:lnTo>
                  <a:lnTo>
                    <a:pt x="2188" y="49246"/>
                  </a:lnTo>
                  <a:lnTo>
                    <a:pt x="0" y="69446"/>
                  </a:lnTo>
                  <a:lnTo>
                    <a:pt x="4097" y="88952"/>
                  </a:lnTo>
                  <a:lnTo>
                    <a:pt x="13717" y="105420"/>
                  </a:lnTo>
                  <a:lnTo>
                    <a:pt x="32031" y="117419"/>
                  </a:lnTo>
                  <a:lnTo>
                    <a:pt x="43466" y="122256"/>
                  </a:lnTo>
                  <a:lnTo>
                    <a:pt x="68649" y="124511"/>
                  </a:lnTo>
                  <a:lnTo>
                    <a:pt x="117355" y="116427"/>
                  </a:lnTo>
                  <a:lnTo>
                    <a:pt x="126084" y="111067"/>
                  </a:lnTo>
                  <a:lnTo>
                    <a:pt x="138903" y="95752"/>
                  </a:lnTo>
                  <a:lnTo>
                    <a:pt x="142261" y="74127"/>
                  </a:lnTo>
                  <a:lnTo>
                    <a:pt x="138684" y="51258"/>
                  </a:lnTo>
                  <a:lnTo>
                    <a:pt x="118977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16725" y="515896"/>
              <a:ext cx="94758" cy="151564"/>
            </a:xfrm>
            <a:custGeom>
              <a:avLst/>
              <a:gdLst/>
              <a:ahLst/>
              <a:cxnLst/>
              <a:rect l="0" t="0" r="0" b="0"/>
              <a:pathLst>
                <a:path w="94758" h="151564">
                  <a:moveTo>
                    <a:pt x="0" y="84228"/>
                  </a:moveTo>
                  <a:lnTo>
                    <a:pt x="15642" y="102209"/>
                  </a:lnTo>
                  <a:lnTo>
                    <a:pt x="34845" y="148380"/>
                  </a:lnTo>
                  <a:lnTo>
                    <a:pt x="38438" y="151563"/>
                  </a:lnTo>
                  <a:lnTo>
                    <a:pt x="42003" y="150175"/>
                  </a:lnTo>
                  <a:lnTo>
                    <a:pt x="45550" y="145740"/>
                  </a:lnTo>
                  <a:lnTo>
                    <a:pt x="45574" y="139274"/>
                  </a:lnTo>
                  <a:lnTo>
                    <a:pt x="25886" y="82345"/>
                  </a:lnTo>
                  <a:lnTo>
                    <a:pt x="23204" y="57265"/>
                  </a:lnTo>
                  <a:lnTo>
                    <a:pt x="28251" y="36759"/>
                  </a:lnTo>
                  <a:lnTo>
                    <a:pt x="50554" y="4531"/>
                  </a:lnTo>
                  <a:lnTo>
                    <a:pt x="58270" y="68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77612" y="529495"/>
              <a:ext cx="102653" cy="154858"/>
            </a:xfrm>
            <a:custGeom>
              <a:avLst/>
              <a:gdLst/>
              <a:ahLst/>
              <a:cxnLst/>
              <a:rect l="0" t="0" r="0" b="0"/>
              <a:pathLst>
                <a:path w="102653" h="154858">
                  <a:moveTo>
                    <a:pt x="28627" y="81157"/>
                  </a:moveTo>
                  <a:lnTo>
                    <a:pt x="81332" y="62029"/>
                  </a:lnTo>
                  <a:lnTo>
                    <a:pt x="97284" y="50819"/>
                  </a:lnTo>
                  <a:lnTo>
                    <a:pt x="101305" y="43384"/>
                  </a:lnTo>
                  <a:lnTo>
                    <a:pt x="102652" y="25765"/>
                  </a:lnTo>
                  <a:lnTo>
                    <a:pt x="99034" y="18493"/>
                  </a:lnTo>
                  <a:lnTo>
                    <a:pt x="85655" y="7293"/>
                  </a:lnTo>
                  <a:lnTo>
                    <a:pt x="52803" y="0"/>
                  </a:lnTo>
                  <a:lnTo>
                    <a:pt x="33133" y="4533"/>
                  </a:lnTo>
                  <a:lnTo>
                    <a:pt x="24611" y="9018"/>
                  </a:lnTo>
                  <a:lnTo>
                    <a:pt x="12024" y="23359"/>
                  </a:lnTo>
                  <a:lnTo>
                    <a:pt x="3700" y="42601"/>
                  </a:lnTo>
                  <a:lnTo>
                    <a:pt x="0" y="66751"/>
                  </a:lnTo>
                  <a:lnTo>
                    <a:pt x="4596" y="89962"/>
                  </a:lnTo>
                  <a:lnTo>
                    <a:pt x="20336" y="119641"/>
                  </a:lnTo>
                  <a:lnTo>
                    <a:pt x="42938" y="143253"/>
                  </a:lnTo>
                  <a:lnTo>
                    <a:pt x="52205" y="150630"/>
                  </a:lnTo>
                  <a:lnTo>
                    <a:pt x="61893" y="154379"/>
                  </a:lnTo>
                  <a:lnTo>
                    <a:pt x="102326" y="154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53637" y="526424"/>
              <a:ext cx="115815" cy="152932"/>
            </a:xfrm>
            <a:custGeom>
              <a:avLst/>
              <a:gdLst/>
              <a:ahLst/>
              <a:cxnLst/>
              <a:rect l="0" t="0" r="0" b="0"/>
              <a:pathLst>
                <a:path w="115815" h="152932">
                  <a:moveTo>
                    <a:pt x="0" y="42114"/>
                  </a:moveTo>
                  <a:lnTo>
                    <a:pt x="19128" y="95989"/>
                  </a:lnTo>
                  <a:lnTo>
                    <a:pt x="49804" y="147562"/>
                  </a:lnTo>
                  <a:lnTo>
                    <a:pt x="57769" y="152187"/>
                  </a:lnTo>
                  <a:lnTo>
                    <a:pt x="66589" y="152931"/>
                  </a:lnTo>
                  <a:lnTo>
                    <a:pt x="75978" y="151087"/>
                  </a:lnTo>
                  <a:lnTo>
                    <a:pt x="83408" y="146348"/>
                  </a:lnTo>
                  <a:lnTo>
                    <a:pt x="94782" y="131724"/>
                  </a:lnTo>
                  <a:lnTo>
                    <a:pt x="107022" y="72098"/>
                  </a:lnTo>
                  <a:lnTo>
                    <a:pt x="113209" y="3423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34130" y="544234"/>
              <a:ext cx="105684" cy="150647"/>
            </a:xfrm>
            <a:custGeom>
              <a:avLst/>
              <a:gdLst/>
              <a:ahLst/>
              <a:cxnLst/>
              <a:rect l="0" t="0" r="0" b="0"/>
              <a:pathLst>
                <a:path w="105684" h="150647">
                  <a:moveTo>
                    <a:pt x="30077" y="45361"/>
                  </a:moveTo>
                  <a:lnTo>
                    <a:pt x="48058" y="61002"/>
                  </a:lnTo>
                  <a:lnTo>
                    <a:pt x="64975" y="69081"/>
                  </a:lnTo>
                  <a:lnTo>
                    <a:pt x="73229" y="69363"/>
                  </a:lnTo>
                  <a:lnTo>
                    <a:pt x="88640" y="63438"/>
                  </a:lnTo>
                  <a:lnTo>
                    <a:pt x="100169" y="49886"/>
                  </a:lnTo>
                  <a:lnTo>
                    <a:pt x="104881" y="41359"/>
                  </a:lnTo>
                  <a:lnTo>
                    <a:pt x="105683" y="33334"/>
                  </a:lnTo>
                  <a:lnTo>
                    <a:pt x="100334" y="18179"/>
                  </a:lnTo>
                  <a:lnTo>
                    <a:pt x="87039" y="6764"/>
                  </a:lnTo>
                  <a:lnTo>
                    <a:pt x="78580" y="2082"/>
                  </a:lnTo>
                  <a:lnTo>
                    <a:pt x="59823" y="0"/>
                  </a:lnTo>
                  <a:lnTo>
                    <a:pt x="40958" y="4144"/>
                  </a:lnTo>
                  <a:lnTo>
                    <a:pt x="24774" y="13784"/>
                  </a:lnTo>
                  <a:lnTo>
                    <a:pt x="2509" y="37955"/>
                  </a:lnTo>
                  <a:lnTo>
                    <a:pt x="0" y="48613"/>
                  </a:lnTo>
                  <a:lnTo>
                    <a:pt x="3451" y="72933"/>
                  </a:lnTo>
                  <a:lnTo>
                    <a:pt x="18549" y="107343"/>
                  </a:lnTo>
                  <a:lnTo>
                    <a:pt x="37839" y="134176"/>
                  </a:lnTo>
                  <a:lnTo>
                    <a:pt x="57703" y="143326"/>
                  </a:lnTo>
                  <a:lnTo>
                    <a:pt x="103776" y="150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11605" y="523109"/>
              <a:ext cx="157929" cy="154301"/>
            </a:xfrm>
            <a:custGeom>
              <a:avLst/>
              <a:gdLst/>
              <a:ahLst/>
              <a:cxnLst/>
              <a:rect l="0" t="0" r="0" b="0"/>
              <a:pathLst>
                <a:path w="157929" h="154301">
                  <a:moveTo>
                    <a:pt x="0" y="66486"/>
                  </a:moveTo>
                  <a:lnTo>
                    <a:pt x="19129" y="129914"/>
                  </a:lnTo>
                  <a:lnTo>
                    <a:pt x="30339" y="150828"/>
                  </a:lnTo>
                  <a:lnTo>
                    <a:pt x="35434" y="154300"/>
                  </a:lnTo>
                  <a:lnTo>
                    <a:pt x="40001" y="153105"/>
                  </a:lnTo>
                  <a:lnTo>
                    <a:pt x="44215" y="148798"/>
                  </a:lnTo>
                  <a:lnTo>
                    <a:pt x="44685" y="142418"/>
                  </a:lnTo>
                  <a:lnTo>
                    <a:pt x="24639" y="86815"/>
                  </a:lnTo>
                  <a:lnTo>
                    <a:pt x="17580" y="66163"/>
                  </a:lnTo>
                  <a:lnTo>
                    <a:pt x="18207" y="29216"/>
                  </a:lnTo>
                  <a:lnTo>
                    <a:pt x="23837" y="20582"/>
                  </a:lnTo>
                  <a:lnTo>
                    <a:pt x="32269" y="14827"/>
                  </a:lnTo>
                  <a:lnTo>
                    <a:pt x="85013" y="0"/>
                  </a:lnTo>
                  <a:lnTo>
                    <a:pt x="145091" y="2070"/>
                  </a:lnTo>
                  <a:lnTo>
                    <a:pt x="157928" y="3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71080" y="568538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2" y="108975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90673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64373" y="564308"/>
              <a:ext cx="161448" cy="151630"/>
            </a:xfrm>
            <a:custGeom>
              <a:avLst/>
              <a:gdLst/>
              <a:ahLst/>
              <a:cxnLst/>
              <a:rect l="0" t="0" r="0" b="0"/>
              <a:pathLst>
                <a:path w="161448" h="151630">
                  <a:moveTo>
                    <a:pt x="0" y="25287"/>
                  </a:moveTo>
                  <a:lnTo>
                    <a:pt x="3120" y="67979"/>
                  </a:lnTo>
                  <a:lnTo>
                    <a:pt x="9065" y="115219"/>
                  </a:lnTo>
                  <a:lnTo>
                    <a:pt x="8383" y="119167"/>
                  </a:lnTo>
                  <a:lnTo>
                    <a:pt x="6758" y="117119"/>
                  </a:lnTo>
                  <a:lnTo>
                    <a:pt x="3004" y="102366"/>
                  </a:lnTo>
                  <a:lnTo>
                    <a:pt x="2060" y="68923"/>
                  </a:lnTo>
                  <a:lnTo>
                    <a:pt x="14771" y="14959"/>
                  </a:lnTo>
                  <a:lnTo>
                    <a:pt x="21546" y="7873"/>
                  </a:lnTo>
                  <a:lnTo>
                    <a:pt x="41551" y="0"/>
                  </a:lnTo>
                  <a:lnTo>
                    <a:pt x="79121" y="1157"/>
                  </a:lnTo>
                  <a:lnTo>
                    <a:pt x="99896" y="12223"/>
                  </a:lnTo>
                  <a:lnTo>
                    <a:pt x="115758" y="28840"/>
                  </a:lnTo>
                  <a:lnTo>
                    <a:pt x="150504" y="89940"/>
                  </a:lnTo>
                  <a:lnTo>
                    <a:pt x="161447" y="125032"/>
                  </a:lnTo>
                  <a:lnTo>
                    <a:pt x="157927" y="1516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99163" y="357968"/>
              <a:ext cx="168403" cy="339814"/>
            </a:xfrm>
            <a:custGeom>
              <a:avLst/>
              <a:gdLst/>
              <a:ahLst/>
              <a:cxnLst/>
              <a:rect l="0" t="0" r="0" b="0"/>
              <a:pathLst>
                <a:path w="168403" h="339814">
                  <a:moveTo>
                    <a:pt x="38992" y="0"/>
                  </a:moveTo>
                  <a:lnTo>
                    <a:pt x="24338" y="58617"/>
                  </a:lnTo>
                  <a:lnTo>
                    <a:pt x="19832" y="104586"/>
                  </a:lnTo>
                  <a:lnTo>
                    <a:pt x="18497" y="160840"/>
                  </a:lnTo>
                  <a:lnTo>
                    <a:pt x="18102" y="216373"/>
                  </a:lnTo>
                  <a:lnTo>
                    <a:pt x="17968" y="279134"/>
                  </a:lnTo>
                  <a:lnTo>
                    <a:pt x="17950" y="308113"/>
                  </a:lnTo>
                  <a:lnTo>
                    <a:pt x="15605" y="313034"/>
                  </a:lnTo>
                  <a:lnTo>
                    <a:pt x="11702" y="311635"/>
                  </a:lnTo>
                  <a:lnTo>
                    <a:pt x="6761" y="306022"/>
                  </a:lnTo>
                  <a:lnTo>
                    <a:pt x="1271" y="287309"/>
                  </a:lnTo>
                  <a:lnTo>
                    <a:pt x="0" y="264563"/>
                  </a:lnTo>
                  <a:lnTo>
                    <a:pt x="3335" y="242756"/>
                  </a:lnTo>
                  <a:lnTo>
                    <a:pt x="11836" y="224485"/>
                  </a:lnTo>
                  <a:lnTo>
                    <a:pt x="17378" y="216337"/>
                  </a:lnTo>
                  <a:lnTo>
                    <a:pt x="26923" y="212075"/>
                  </a:lnTo>
                  <a:lnTo>
                    <a:pt x="53126" y="210459"/>
                  </a:lnTo>
                  <a:lnTo>
                    <a:pt x="89583" y="216127"/>
                  </a:lnTo>
                  <a:lnTo>
                    <a:pt x="122612" y="230804"/>
                  </a:lnTo>
                  <a:lnTo>
                    <a:pt x="149037" y="255560"/>
                  </a:lnTo>
                  <a:lnTo>
                    <a:pt x="166095" y="285122"/>
                  </a:lnTo>
                  <a:lnTo>
                    <a:pt x="168402" y="308825"/>
                  </a:lnTo>
                  <a:lnTo>
                    <a:pt x="167379" y="321697"/>
                  </a:lnTo>
                  <a:lnTo>
                    <a:pt x="160848" y="330278"/>
                  </a:lnTo>
                  <a:lnTo>
                    <a:pt x="137994" y="339813"/>
                  </a:lnTo>
                  <a:lnTo>
                    <a:pt x="97832" y="339592"/>
                  </a:lnTo>
                  <a:lnTo>
                    <a:pt x="42928" y="328932"/>
                  </a:lnTo>
                  <a:lnTo>
                    <a:pt x="1793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15455" y="562400"/>
              <a:ext cx="134145" cy="138680"/>
            </a:xfrm>
            <a:custGeom>
              <a:avLst/>
              <a:gdLst/>
              <a:ahLst/>
              <a:cxnLst/>
              <a:rect l="0" t="0" r="0" b="0"/>
              <a:pathLst>
                <a:path w="134145" h="138680">
                  <a:moveTo>
                    <a:pt x="117498" y="27195"/>
                  </a:moveTo>
                  <a:lnTo>
                    <a:pt x="106319" y="10428"/>
                  </a:lnTo>
                  <a:lnTo>
                    <a:pt x="98347" y="5488"/>
                  </a:lnTo>
                  <a:lnTo>
                    <a:pt x="77011" y="0"/>
                  </a:lnTo>
                  <a:lnTo>
                    <a:pt x="44281" y="2500"/>
                  </a:lnTo>
                  <a:lnTo>
                    <a:pt x="26075" y="13880"/>
                  </a:lnTo>
                  <a:lnTo>
                    <a:pt x="11355" y="30636"/>
                  </a:lnTo>
                  <a:lnTo>
                    <a:pt x="913" y="49782"/>
                  </a:lnTo>
                  <a:lnTo>
                    <a:pt x="0" y="59800"/>
                  </a:lnTo>
                  <a:lnTo>
                    <a:pt x="5226" y="80291"/>
                  </a:lnTo>
                  <a:lnTo>
                    <a:pt x="27644" y="113636"/>
                  </a:lnTo>
                  <a:lnTo>
                    <a:pt x="40908" y="128394"/>
                  </a:lnTo>
                  <a:lnTo>
                    <a:pt x="60841" y="136514"/>
                  </a:lnTo>
                  <a:lnTo>
                    <a:pt x="72707" y="138679"/>
                  </a:lnTo>
                  <a:lnTo>
                    <a:pt x="92132" y="134845"/>
                  </a:lnTo>
                  <a:lnTo>
                    <a:pt x="116221" y="119533"/>
                  </a:lnTo>
                  <a:lnTo>
                    <a:pt x="123666" y="113320"/>
                  </a:lnTo>
                  <a:lnTo>
                    <a:pt x="131938" y="90820"/>
                  </a:lnTo>
                  <a:lnTo>
                    <a:pt x="134144" y="76630"/>
                  </a:lnTo>
                  <a:lnTo>
                    <a:pt x="130356" y="5462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48767" y="368497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89" y="166680"/>
                  </a:lnTo>
                  <a:lnTo>
                    <a:pt x="9065" y="218103"/>
                  </a:lnTo>
                  <a:lnTo>
                    <a:pt x="10335" y="281463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22425" y="463253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204070" y="3293"/>
                  </a:lnTo>
                  <a:lnTo>
                    <a:pt x="141609" y="651"/>
                  </a:lnTo>
                  <a:lnTo>
                    <a:pt x="88752" y="193"/>
                  </a:lnTo>
                  <a:lnTo>
                    <a:pt x="28969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09987" y="326383"/>
              <a:ext cx="196749" cy="336913"/>
            </a:xfrm>
            <a:custGeom>
              <a:avLst/>
              <a:gdLst/>
              <a:ahLst/>
              <a:cxnLst/>
              <a:rect l="0" t="0" r="0" b="0"/>
              <a:pathLst>
                <a:path w="196749" h="336913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89" y="143767"/>
                  </a:lnTo>
                  <a:lnTo>
                    <a:pt x="15905" y="194676"/>
                  </a:lnTo>
                  <a:lnTo>
                    <a:pt x="17213" y="243035"/>
                  </a:lnTo>
                  <a:lnTo>
                    <a:pt x="16485" y="300344"/>
                  </a:lnTo>
                  <a:lnTo>
                    <a:pt x="14572" y="302005"/>
                  </a:lnTo>
                  <a:lnTo>
                    <a:pt x="12126" y="299603"/>
                  </a:lnTo>
                  <a:lnTo>
                    <a:pt x="12529" y="287575"/>
                  </a:lnTo>
                  <a:lnTo>
                    <a:pt x="26650" y="235138"/>
                  </a:lnTo>
                  <a:lnTo>
                    <a:pt x="37702" y="217200"/>
                  </a:lnTo>
                  <a:lnTo>
                    <a:pt x="53532" y="204548"/>
                  </a:lnTo>
                  <a:lnTo>
                    <a:pt x="62666" y="199536"/>
                  </a:lnTo>
                  <a:lnTo>
                    <a:pt x="72265" y="198535"/>
                  </a:lnTo>
                  <a:lnTo>
                    <a:pt x="92290" y="203661"/>
                  </a:lnTo>
                  <a:lnTo>
                    <a:pt x="132571" y="226016"/>
                  </a:lnTo>
                  <a:lnTo>
                    <a:pt x="164271" y="256082"/>
                  </a:lnTo>
                  <a:lnTo>
                    <a:pt x="182835" y="285276"/>
                  </a:lnTo>
                  <a:lnTo>
                    <a:pt x="192626" y="313034"/>
                  </a:lnTo>
                  <a:lnTo>
                    <a:pt x="19674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44936" y="285528"/>
              <a:ext cx="188226" cy="392500"/>
            </a:xfrm>
            <a:custGeom>
              <a:avLst/>
              <a:gdLst/>
              <a:ahLst/>
              <a:cxnLst/>
              <a:rect l="0" t="0" r="0" b="0"/>
              <a:pathLst>
                <a:path w="188226" h="392500">
                  <a:moveTo>
                    <a:pt x="146110" y="251425"/>
                  </a:moveTo>
                  <a:lnTo>
                    <a:pt x="116802" y="222116"/>
                  </a:lnTo>
                  <a:lnTo>
                    <a:pt x="97210" y="215002"/>
                  </a:lnTo>
                  <a:lnTo>
                    <a:pt x="74074" y="213010"/>
                  </a:lnTo>
                  <a:lnTo>
                    <a:pt x="52093" y="216024"/>
                  </a:lnTo>
                  <a:lnTo>
                    <a:pt x="33745" y="224383"/>
                  </a:lnTo>
                  <a:lnTo>
                    <a:pt x="25577" y="229887"/>
                  </a:lnTo>
                  <a:lnTo>
                    <a:pt x="13381" y="245362"/>
                  </a:lnTo>
                  <a:lnTo>
                    <a:pt x="5231" y="265108"/>
                  </a:lnTo>
                  <a:lnTo>
                    <a:pt x="0" y="319032"/>
                  </a:lnTo>
                  <a:lnTo>
                    <a:pt x="1624" y="349323"/>
                  </a:lnTo>
                  <a:lnTo>
                    <a:pt x="10144" y="374484"/>
                  </a:lnTo>
                  <a:lnTo>
                    <a:pt x="18032" y="382597"/>
                  </a:lnTo>
                  <a:lnTo>
                    <a:pt x="39274" y="391612"/>
                  </a:lnTo>
                  <a:lnTo>
                    <a:pt x="61193" y="392499"/>
                  </a:lnTo>
                  <a:lnTo>
                    <a:pt x="82633" y="387824"/>
                  </a:lnTo>
                  <a:lnTo>
                    <a:pt x="103860" y="377947"/>
                  </a:lnTo>
                  <a:lnTo>
                    <a:pt x="121873" y="359520"/>
                  </a:lnTo>
                  <a:lnTo>
                    <a:pt x="158560" y="302098"/>
                  </a:lnTo>
                  <a:lnTo>
                    <a:pt x="172675" y="254611"/>
                  </a:lnTo>
                  <a:lnTo>
                    <a:pt x="183098" y="197777"/>
                  </a:lnTo>
                  <a:lnTo>
                    <a:pt x="186705" y="142202"/>
                  </a:lnTo>
                  <a:lnTo>
                    <a:pt x="187774" y="84142"/>
                  </a:lnTo>
                  <a:lnTo>
                    <a:pt x="188136" y="21416"/>
                  </a:lnTo>
                  <a:lnTo>
                    <a:pt x="188165" y="6839"/>
                  </a:lnTo>
                  <a:lnTo>
                    <a:pt x="185845" y="630"/>
                  </a:lnTo>
                  <a:lnTo>
                    <a:pt x="181959" y="0"/>
                  </a:lnTo>
                  <a:lnTo>
                    <a:pt x="177028" y="3090"/>
                  </a:lnTo>
                  <a:lnTo>
                    <a:pt x="168431" y="19001"/>
                  </a:lnTo>
                  <a:lnTo>
                    <a:pt x="161880" y="44010"/>
                  </a:lnTo>
                  <a:lnTo>
                    <a:pt x="158192" y="96382"/>
                  </a:lnTo>
                  <a:lnTo>
                    <a:pt x="157099" y="149464"/>
                  </a:lnTo>
                  <a:lnTo>
                    <a:pt x="156775" y="202237"/>
                  </a:lnTo>
                  <a:lnTo>
                    <a:pt x="156679" y="253748"/>
                  </a:lnTo>
                  <a:lnTo>
                    <a:pt x="159767" y="310549"/>
                  </a:lnTo>
                  <a:lnTo>
                    <a:pt x="166218" y="331515"/>
                  </a:lnTo>
                  <a:lnTo>
                    <a:pt x="188225" y="356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59503" y="54748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59503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59408" y="463253"/>
              <a:ext cx="68551" cy="150607"/>
            </a:xfrm>
            <a:custGeom>
              <a:avLst/>
              <a:gdLst/>
              <a:ahLst/>
              <a:cxnLst/>
              <a:rect l="0" t="0" r="0" b="0"/>
              <a:pathLst>
                <a:path w="68551" h="150607">
                  <a:moveTo>
                    <a:pt x="5380" y="126342"/>
                  </a:moveTo>
                  <a:lnTo>
                    <a:pt x="11445" y="150606"/>
                  </a:lnTo>
                  <a:lnTo>
                    <a:pt x="0" y="102702"/>
                  </a:lnTo>
                  <a:lnTo>
                    <a:pt x="10029" y="43392"/>
                  </a:lnTo>
                  <a:lnTo>
                    <a:pt x="22654" y="24745"/>
                  </a:lnTo>
                  <a:lnTo>
                    <a:pt x="38793" y="10998"/>
                  </a:lnTo>
                  <a:lnTo>
                    <a:pt x="685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78378" y="476568"/>
              <a:ext cx="139636" cy="165671"/>
            </a:xfrm>
            <a:custGeom>
              <a:avLst/>
              <a:gdLst/>
              <a:ahLst/>
              <a:cxnLst/>
              <a:rect l="0" t="0" r="0" b="0"/>
              <a:pathLst>
                <a:path w="139636" h="165671">
                  <a:moveTo>
                    <a:pt x="44337" y="60385"/>
                  </a:moveTo>
                  <a:lnTo>
                    <a:pt x="61104" y="71563"/>
                  </a:lnTo>
                  <a:lnTo>
                    <a:pt x="93889" y="78515"/>
                  </a:lnTo>
                  <a:lnTo>
                    <a:pt x="113544" y="73902"/>
                  </a:lnTo>
                  <a:lnTo>
                    <a:pt x="122060" y="69396"/>
                  </a:lnTo>
                  <a:lnTo>
                    <a:pt x="134643" y="55031"/>
                  </a:lnTo>
                  <a:lnTo>
                    <a:pt x="139635" y="46287"/>
                  </a:lnTo>
                  <a:lnTo>
                    <a:pt x="139455" y="38118"/>
                  </a:lnTo>
                  <a:lnTo>
                    <a:pt x="135825" y="30333"/>
                  </a:lnTo>
                  <a:lnTo>
                    <a:pt x="129896" y="22803"/>
                  </a:lnTo>
                  <a:lnTo>
                    <a:pt x="110829" y="11316"/>
                  </a:lnTo>
                  <a:lnTo>
                    <a:pt x="86757" y="3482"/>
                  </a:lnTo>
                  <a:lnTo>
                    <a:pt x="60460" y="0"/>
                  </a:lnTo>
                  <a:lnTo>
                    <a:pt x="36295" y="4691"/>
                  </a:lnTo>
                  <a:lnTo>
                    <a:pt x="24938" y="9218"/>
                  </a:lnTo>
                  <a:lnTo>
                    <a:pt x="9199" y="23606"/>
                  </a:lnTo>
                  <a:lnTo>
                    <a:pt x="3364" y="32356"/>
                  </a:lnTo>
                  <a:lnTo>
                    <a:pt x="0" y="57676"/>
                  </a:lnTo>
                  <a:lnTo>
                    <a:pt x="3575" y="86087"/>
                  </a:lnTo>
                  <a:lnTo>
                    <a:pt x="18741" y="120643"/>
                  </a:lnTo>
                  <a:lnTo>
                    <a:pt x="31402" y="138249"/>
                  </a:lnTo>
                  <a:lnTo>
                    <a:pt x="47946" y="150753"/>
                  </a:lnTo>
                  <a:lnTo>
                    <a:pt x="73872" y="161250"/>
                  </a:lnTo>
                  <a:lnTo>
                    <a:pt x="96979" y="165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76941" y="481048"/>
              <a:ext cx="140573" cy="162742"/>
            </a:xfrm>
            <a:custGeom>
              <a:avLst/>
              <a:gdLst/>
              <a:ahLst/>
              <a:cxnLst/>
              <a:rect l="0" t="0" r="0" b="0"/>
              <a:pathLst>
                <a:path w="140573" h="162742">
                  <a:moveTo>
                    <a:pt x="130043" y="34848"/>
                  </a:moveTo>
                  <a:lnTo>
                    <a:pt x="124454" y="18080"/>
                  </a:lnTo>
                  <a:lnTo>
                    <a:pt x="112352" y="6729"/>
                  </a:lnTo>
                  <a:lnTo>
                    <a:pt x="104211" y="2064"/>
                  </a:lnTo>
                  <a:lnTo>
                    <a:pt x="82688" y="0"/>
                  </a:lnTo>
                  <a:lnTo>
                    <a:pt x="36331" y="8207"/>
                  </a:lnTo>
                  <a:lnTo>
                    <a:pt x="27794" y="13578"/>
                  </a:lnTo>
                  <a:lnTo>
                    <a:pt x="15189" y="28904"/>
                  </a:lnTo>
                  <a:lnTo>
                    <a:pt x="1516" y="57263"/>
                  </a:lnTo>
                  <a:lnTo>
                    <a:pt x="0" y="77566"/>
                  </a:lnTo>
                  <a:lnTo>
                    <a:pt x="8559" y="119195"/>
                  </a:lnTo>
                  <a:lnTo>
                    <a:pt x="13959" y="127344"/>
                  </a:lnTo>
                  <a:lnTo>
                    <a:pt x="57695" y="158538"/>
                  </a:lnTo>
                  <a:lnTo>
                    <a:pt x="78001" y="162741"/>
                  </a:lnTo>
                  <a:lnTo>
                    <a:pt x="140572" y="150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424695" y="263212"/>
              <a:ext cx="19161" cy="357970"/>
            </a:xfrm>
            <a:custGeom>
              <a:avLst/>
              <a:gdLst/>
              <a:ahLst/>
              <a:cxnLst/>
              <a:rect l="0" t="0" r="0" b="0"/>
              <a:pathLst>
                <a:path w="19161" h="357970">
                  <a:moveTo>
                    <a:pt x="19160" y="0"/>
                  </a:moveTo>
                  <a:lnTo>
                    <a:pt x="4505" y="55141"/>
                  </a:lnTo>
                  <a:lnTo>
                    <a:pt x="0" y="109145"/>
                  </a:lnTo>
                  <a:lnTo>
                    <a:pt x="4254" y="158421"/>
                  </a:lnTo>
                  <a:lnTo>
                    <a:pt x="7767" y="219333"/>
                  </a:lnTo>
                  <a:lnTo>
                    <a:pt x="9545" y="272828"/>
                  </a:lnTo>
                  <a:lnTo>
                    <a:pt x="13794" y="324123"/>
                  </a:lnTo>
                  <a:lnTo>
                    <a:pt x="863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96456" y="390204"/>
              <a:ext cx="263214" cy="9879"/>
            </a:xfrm>
            <a:custGeom>
              <a:avLst/>
              <a:gdLst/>
              <a:ahLst/>
              <a:cxnLst/>
              <a:rect l="0" t="0" r="0" b="0"/>
              <a:pathLst>
                <a:path w="263214" h="9879">
                  <a:moveTo>
                    <a:pt x="263213" y="9878"/>
                  </a:moveTo>
                  <a:lnTo>
                    <a:pt x="202829" y="6759"/>
                  </a:lnTo>
                  <a:lnTo>
                    <a:pt x="148225" y="1545"/>
                  </a:lnTo>
                  <a:lnTo>
                    <a:pt x="95001" y="0"/>
                  </a:lnTo>
                  <a:lnTo>
                    <a:pt x="45306" y="2662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73489" y="526424"/>
              <a:ext cx="7237" cy="136872"/>
            </a:xfrm>
            <a:custGeom>
              <a:avLst/>
              <a:gdLst/>
              <a:ahLst/>
              <a:cxnLst/>
              <a:rect l="0" t="0" r="0" b="0"/>
              <a:pathLst>
                <a:path w="7237" h="136872">
                  <a:moveTo>
                    <a:pt x="7236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723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50412" y="499778"/>
              <a:ext cx="116881" cy="164121"/>
            </a:xfrm>
            <a:custGeom>
              <a:avLst/>
              <a:gdLst/>
              <a:ahLst/>
              <a:cxnLst/>
              <a:rect l="0" t="0" r="0" b="0"/>
              <a:pathLst>
                <a:path w="116881" h="164121">
                  <a:moveTo>
                    <a:pt x="88241" y="5589"/>
                  </a:moveTo>
                  <a:lnTo>
                    <a:pt x="71473" y="0"/>
                  </a:lnTo>
                  <a:lnTo>
                    <a:pt x="64194" y="693"/>
                  </a:lnTo>
                  <a:lnTo>
                    <a:pt x="49867" y="7703"/>
                  </a:lnTo>
                  <a:lnTo>
                    <a:pt x="28648" y="24803"/>
                  </a:lnTo>
                  <a:lnTo>
                    <a:pt x="13132" y="50277"/>
                  </a:lnTo>
                  <a:lnTo>
                    <a:pt x="1125" y="80051"/>
                  </a:lnTo>
                  <a:lnTo>
                    <a:pt x="0" y="100685"/>
                  </a:lnTo>
                  <a:lnTo>
                    <a:pt x="4569" y="120384"/>
                  </a:lnTo>
                  <a:lnTo>
                    <a:pt x="26566" y="152094"/>
                  </a:lnTo>
                  <a:lnTo>
                    <a:pt x="33085" y="159411"/>
                  </a:lnTo>
                  <a:lnTo>
                    <a:pt x="42112" y="163119"/>
                  </a:lnTo>
                  <a:lnTo>
                    <a:pt x="64620" y="164120"/>
                  </a:lnTo>
                  <a:lnTo>
                    <a:pt x="83981" y="157546"/>
                  </a:lnTo>
                  <a:lnTo>
                    <a:pt x="92421" y="152517"/>
                  </a:lnTo>
                  <a:lnTo>
                    <a:pt x="104916" y="137571"/>
                  </a:lnTo>
                  <a:lnTo>
                    <a:pt x="109886" y="128672"/>
                  </a:lnTo>
                  <a:lnTo>
                    <a:pt x="116880" y="88202"/>
                  </a:lnTo>
                  <a:lnTo>
                    <a:pt x="113364" y="50344"/>
                  </a:lnTo>
                  <a:lnTo>
                    <a:pt x="104866" y="309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12352" y="458042"/>
              <a:ext cx="181223" cy="215782"/>
            </a:xfrm>
            <a:custGeom>
              <a:avLst/>
              <a:gdLst/>
              <a:ahLst/>
              <a:cxnLst/>
              <a:rect l="0" t="0" r="0" b="0"/>
              <a:pathLst>
                <a:path w="181223" h="215782">
                  <a:moveTo>
                    <a:pt x="0" y="36797"/>
                  </a:moveTo>
                  <a:lnTo>
                    <a:pt x="17958" y="90672"/>
                  </a:lnTo>
                  <a:lnTo>
                    <a:pt x="36301" y="151765"/>
                  </a:lnTo>
                  <a:lnTo>
                    <a:pt x="23631" y="95669"/>
                  </a:lnTo>
                  <a:lnTo>
                    <a:pt x="24940" y="56580"/>
                  </a:lnTo>
                  <a:lnTo>
                    <a:pt x="30971" y="31552"/>
                  </a:lnTo>
                  <a:lnTo>
                    <a:pt x="41451" y="12629"/>
                  </a:lnTo>
                  <a:lnTo>
                    <a:pt x="49862" y="6647"/>
                  </a:lnTo>
                  <a:lnTo>
                    <a:pt x="71684" y="0"/>
                  </a:lnTo>
                  <a:lnTo>
                    <a:pt x="81714" y="567"/>
                  </a:lnTo>
                  <a:lnTo>
                    <a:pt x="99098" y="7437"/>
                  </a:lnTo>
                  <a:lnTo>
                    <a:pt x="122039" y="24458"/>
                  </a:lnTo>
                  <a:lnTo>
                    <a:pt x="157823" y="80983"/>
                  </a:lnTo>
                  <a:lnTo>
                    <a:pt x="180394" y="135472"/>
                  </a:lnTo>
                  <a:lnTo>
                    <a:pt x="181222" y="177298"/>
                  </a:lnTo>
                  <a:lnTo>
                    <a:pt x="168456" y="215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82987" y="452725"/>
              <a:ext cx="117394" cy="238909"/>
            </a:xfrm>
            <a:custGeom>
              <a:avLst/>
              <a:gdLst/>
              <a:ahLst/>
              <a:cxnLst/>
              <a:rect l="0" t="0" r="0" b="0"/>
              <a:pathLst>
                <a:path w="117394" h="238909">
                  <a:moveTo>
                    <a:pt x="97863" y="0"/>
                  </a:moveTo>
                  <a:lnTo>
                    <a:pt x="55171" y="3119"/>
                  </a:lnTo>
                  <a:lnTo>
                    <a:pt x="35605" y="9575"/>
                  </a:lnTo>
                  <a:lnTo>
                    <a:pt x="19110" y="20243"/>
                  </a:lnTo>
                  <a:lnTo>
                    <a:pt x="7100" y="35903"/>
                  </a:lnTo>
                  <a:lnTo>
                    <a:pt x="2259" y="44992"/>
                  </a:lnTo>
                  <a:lnTo>
                    <a:pt x="0" y="64450"/>
                  </a:lnTo>
                  <a:lnTo>
                    <a:pt x="4065" y="83627"/>
                  </a:lnTo>
                  <a:lnTo>
                    <a:pt x="13670" y="99948"/>
                  </a:lnTo>
                  <a:lnTo>
                    <a:pt x="37822" y="122291"/>
                  </a:lnTo>
                  <a:lnTo>
                    <a:pt x="92549" y="155834"/>
                  </a:lnTo>
                  <a:lnTo>
                    <a:pt x="114875" y="181484"/>
                  </a:lnTo>
                  <a:lnTo>
                    <a:pt x="117393" y="191179"/>
                  </a:lnTo>
                  <a:lnTo>
                    <a:pt x="113952" y="211310"/>
                  </a:lnTo>
                  <a:lnTo>
                    <a:pt x="108589" y="219252"/>
                  </a:lnTo>
                  <a:lnTo>
                    <a:pt x="93271" y="231196"/>
                  </a:lnTo>
                  <a:lnTo>
                    <a:pt x="59327" y="238908"/>
                  </a:lnTo>
                  <a:lnTo>
                    <a:pt x="1363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49140" y="38955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 flipH="1">
            <a:off x="1550387" y="1738715"/>
            <a:ext cx="3274363" cy="0"/>
          </a:xfrm>
          <a:prstGeom prst="line">
            <a:avLst/>
          </a:prstGeom>
          <a:ln w="38100" cap="flat" cmpd="sng" algn="ctr">
            <a:solidFill>
              <a:srgbClr val="32CD32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1875626" y="1692998"/>
            <a:ext cx="156375" cy="383199"/>
            <a:chOff x="1875626" y="1692998"/>
            <a:chExt cx="156375" cy="383199"/>
          </a:xfrm>
        </p:grpSpPr>
        <p:sp>
          <p:nvSpPr>
            <p:cNvPr id="45" name="Freeform 44"/>
            <p:cNvSpPr/>
            <p:nvPr/>
          </p:nvSpPr>
          <p:spPr>
            <a:xfrm>
              <a:off x="1891111" y="1692998"/>
              <a:ext cx="101912" cy="97093"/>
            </a:xfrm>
            <a:custGeom>
              <a:avLst/>
              <a:gdLst/>
              <a:ahLst/>
              <a:cxnLst/>
              <a:rect l="0" t="0" r="0" b="0"/>
              <a:pathLst>
                <a:path w="101912" h="97093">
                  <a:moveTo>
                    <a:pt x="98775" y="23147"/>
                  </a:moveTo>
                  <a:lnTo>
                    <a:pt x="61297" y="14813"/>
                  </a:lnTo>
                  <a:lnTo>
                    <a:pt x="26449" y="16388"/>
                  </a:lnTo>
                  <a:lnTo>
                    <a:pt x="15462" y="18641"/>
                  </a:lnTo>
                  <a:lnTo>
                    <a:pt x="8138" y="24822"/>
                  </a:lnTo>
                  <a:lnTo>
                    <a:pt x="0" y="44168"/>
                  </a:lnTo>
                  <a:lnTo>
                    <a:pt x="170" y="53539"/>
                  </a:lnTo>
                  <a:lnTo>
                    <a:pt x="6597" y="70189"/>
                  </a:lnTo>
                  <a:lnTo>
                    <a:pt x="20372" y="82269"/>
                  </a:lnTo>
                  <a:lnTo>
                    <a:pt x="28959" y="87128"/>
                  </a:lnTo>
                  <a:lnTo>
                    <a:pt x="47858" y="89407"/>
                  </a:lnTo>
                  <a:lnTo>
                    <a:pt x="66786" y="85351"/>
                  </a:lnTo>
                  <a:lnTo>
                    <a:pt x="82998" y="75750"/>
                  </a:lnTo>
                  <a:lnTo>
                    <a:pt x="94882" y="60564"/>
                  </a:lnTo>
                  <a:lnTo>
                    <a:pt x="99689" y="51601"/>
                  </a:lnTo>
                  <a:lnTo>
                    <a:pt x="101911" y="32283"/>
                  </a:lnTo>
                  <a:lnTo>
                    <a:pt x="100865" y="22219"/>
                  </a:lnTo>
                  <a:lnTo>
                    <a:pt x="96659" y="14339"/>
                  </a:lnTo>
                  <a:lnTo>
                    <a:pt x="82627" y="2465"/>
                  </a:lnTo>
                  <a:lnTo>
                    <a:pt x="73971" y="0"/>
                  </a:lnTo>
                  <a:lnTo>
                    <a:pt x="54995" y="381"/>
                  </a:lnTo>
                  <a:lnTo>
                    <a:pt x="37983" y="7569"/>
                  </a:lnTo>
                  <a:lnTo>
                    <a:pt x="30171" y="12762"/>
                  </a:lnTo>
                  <a:lnTo>
                    <a:pt x="18371" y="27890"/>
                  </a:lnTo>
                  <a:lnTo>
                    <a:pt x="13587" y="36837"/>
                  </a:lnTo>
                  <a:lnTo>
                    <a:pt x="11390" y="56138"/>
                  </a:lnTo>
                  <a:lnTo>
                    <a:pt x="15484" y="75244"/>
                  </a:lnTo>
                  <a:lnTo>
                    <a:pt x="25102" y="91535"/>
                  </a:lnTo>
                  <a:lnTo>
                    <a:pt x="32112" y="95645"/>
                  </a:lnTo>
                  <a:lnTo>
                    <a:pt x="49259" y="97092"/>
                  </a:lnTo>
                  <a:lnTo>
                    <a:pt x="78644" y="85741"/>
                  </a:lnTo>
                  <a:lnTo>
                    <a:pt x="92947" y="70853"/>
                  </a:lnTo>
                  <a:lnTo>
                    <a:pt x="98399" y="61970"/>
                  </a:lnTo>
                  <a:lnTo>
                    <a:pt x="101337" y="42741"/>
                  </a:lnTo>
                  <a:lnTo>
                    <a:pt x="100483" y="32700"/>
                  </a:lnTo>
                  <a:lnTo>
                    <a:pt x="96404" y="24836"/>
                  </a:lnTo>
                  <a:lnTo>
                    <a:pt x="82513" y="12979"/>
                  </a:lnTo>
                  <a:lnTo>
                    <a:pt x="73896" y="10519"/>
                  </a:lnTo>
                  <a:lnTo>
                    <a:pt x="54962" y="10905"/>
                  </a:lnTo>
                  <a:lnTo>
                    <a:pt x="37968" y="18096"/>
                  </a:lnTo>
                  <a:lnTo>
                    <a:pt x="30161" y="23289"/>
                  </a:lnTo>
                  <a:lnTo>
                    <a:pt x="26126" y="31430"/>
                  </a:lnTo>
                  <a:lnTo>
                    <a:pt x="24762" y="52955"/>
                  </a:lnTo>
                  <a:lnTo>
                    <a:pt x="29546" y="60566"/>
                  </a:lnTo>
                  <a:lnTo>
                    <a:pt x="37414" y="65640"/>
                  </a:lnTo>
                  <a:lnTo>
                    <a:pt x="47339" y="69023"/>
                  </a:lnTo>
                  <a:lnTo>
                    <a:pt x="56295" y="68939"/>
                  </a:lnTo>
                  <a:lnTo>
                    <a:pt x="72486" y="62606"/>
                  </a:lnTo>
                  <a:lnTo>
                    <a:pt x="76570" y="56472"/>
                  </a:lnTo>
                  <a:lnTo>
                    <a:pt x="77987" y="40297"/>
                  </a:lnTo>
                  <a:lnTo>
                    <a:pt x="73218" y="34581"/>
                  </a:lnTo>
                  <a:lnTo>
                    <a:pt x="55441" y="28228"/>
                  </a:lnTo>
                  <a:lnTo>
                    <a:pt x="46489" y="28874"/>
                  </a:lnTo>
                  <a:lnTo>
                    <a:pt x="30303" y="35831"/>
                  </a:lnTo>
                  <a:lnTo>
                    <a:pt x="26220" y="39791"/>
                  </a:lnTo>
                  <a:lnTo>
                    <a:pt x="24669" y="43602"/>
                  </a:lnTo>
                  <a:lnTo>
                    <a:pt x="25075" y="547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75626" y="1897785"/>
              <a:ext cx="156375" cy="178412"/>
            </a:xfrm>
            <a:custGeom>
              <a:avLst/>
              <a:gdLst/>
              <a:ahLst/>
              <a:cxnLst/>
              <a:rect l="0" t="0" r="0" b="0"/>
              <a:pathLst>
                <a:path w="156375" h="178412">
                  <a:moveTo>
                    <a:pt x="40560" y="28930"/>
                  </a:moveTo>
                  <a:lnTo>
                    <a:pt x="23772" y="83974"/>
                  </a:lnTo>
                  <a:lnTo>
                    <a:pt x="14476" y="143442"/>
                  </a:lnTo>
                  <a:lnTo>
                    <a:pt x="5015" y="175943"/>
                  </a:lnTo>
                  <a:lnTo>
                    <a:pt x="2826" y="178411"/>
                  </a:lnTo>
                  <a:lnTo>
                    <a:pt x="1366" y="175377"/>
                  </a:lnTo>
                  <a:lnTo>
                    <a:pt x="0" y="124297"/>
                  </a:lnTo>
                  <a:lnTo>
                    <a:pt x="13151" y="62213"/>
                  </a:lnTo>
                  <a:lnTo>
                    <a:pt x="27824" y="19906"/>
                  </a:lnTo>
                  <a:lnTo>
                    <a:pt x="39189" y="3082"/>
                  </a:lnTo>
                  <a:lnTo>
                    <a:pt x="45495" y="0"/>
                  </a:lnTo>
                  <a:lnTo>
                    <a:pt x="52039" y="284"/>
                  </a:lnTo>
                  <a:lnTo>
                    <a:pt x="58741" y="2814"/>
                  </a:lnTo>
                  <a:lnTo>
                    <a:pt x="79352" y="23141"/>
                  </a:lnTo>
                  <a:lnTo>
                    <a:pt x="112230" y="81988"/>
                  </a:lnTo>
                  <a:lnTo>
                    <a:pt x="148077" y="144551"/>
                  </a:lnTo>
                  <a:lnTo>
                    <a:pt x="156374" y="1552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84601" y="1994825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5589"/>
                  </a:moveTo>
                  <a:lnTo>
                    <a:pt x="77989" y="0"/>
                  </a:lnTo>
                  <a:lnTo>
                    <a:pt x="60398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283310" y="1689250"/>
            <a:ext cx="170009" cy="384113"/>
            <a:chOff x="4283310" y="1689250"/>
            <a:chExt cx="170009" cy="384113"/>
          </a:xfrm>
        </p:grpSpPr>
        <p:sp>
          <p:nvSpPr>
            <p:cNvPr id="49" name="Freeform 48"/>
            <p:cNvSpPr/>
            <p:nvPr/>
          </p:nvSpPr>
          <p:spPr>
            <a:xfrm>
              <a:off x="4283310" y="1689250"/>
              <a:ext cx="109563" cy="101240"/>
            </a:xfrm>
            <a:custGeom>
              <a:avLst/>
              <a:gdLst/>
              <a:ahLst/>
              <a:cxnLst/>
              <a:rect l="0" t="0" r="0" b="0"/>
              <a:pathLst>
                <a:path w="109563" h="101240">
                  <a:moveTo>
                    <a:pt x="64959" y="5838"/>
                  </a:moveTo>
                  <a:lnTo>
                    <a:pt x="42602" y="5838"/>
                  </a:lnTo>
                  <a:lnTo>
                    <a:pt x="33677" y="9347"/>
                  </a:lnTo>
                  <a:lnTo>
                    <a:pt x="17521" y="22605"/>
                  </a:lnTo>
                  <a:lnTo>
                    <a:pt x="861" y="49800"/>
                  </a:lnTo>
                  <a:lnTo>
                    <a:pt x="0" y="58543"/>
                  </a:lnTo>
                  <a:lnTo>
                    <a:pt x="5283" y="74496"/>
                  </a:lnTo>
                  <a:lnTo>
                    <a:pt x="27000" y="96631"/>
                  </a:lnTo>
                  <a:lnTo>
                    <a:pt x="36144" y="100291"/>
                  </a:lnTo>
                  <a:lnTo>
                    <a:pt x="55661" y="101239"/>
                  </a:lnTo>
                  <a:lnTo>
                    <a:pt x="86381" y="89607"/>
                  </a:lnTo>
                  <a:lnTo>
                    <a:pt x="100996" y="74654"/>
                  </a:lnTo>
                  <a:lnTo>
                    <a:pt x="106531" y="65753"/>
                  </a:lnTo>
                  <a:lnTo>
                    <a:pt x="109562" y="46505"/>
                  </a:lnTo>
                  <a:lnTo>
                    <a:pt x="108732" y="36459"/>
                  </a:lnTo>
                  <a:lnTo>
                    <a:pt x="101571" y="19057"/>
                  </a:lnTo>
                  <a:lnTo>
                    <a:pt x="96387" y="11141"/>
                  </a:lnTo>
                  <a:lnTo>
                    <a:pt x="87080" y="5864"/>
                  </a:lnTo>
                  <a:lnTo>
                    <a:pt x="61143" y="0"/>
                  </a:lnTo>
                  <a:lnTo>
                    <a:pt x="39476" y="3633"/>
                  </a:lnTo>
                  <a:lnTo>
                    <a:pt x="30423" y="7877"/>
                  </a:lnTo>
                  <a:lnTo>
                    <a:pt x="17244" y="21952"/>
                  </a:lnTo>
                  <a:lnTo>
                    <a:pt x="12092" y="30619"/>
                  </a:lnTo>
                  <a:lnTo>
                    <a:pt x="9487" y="52726"/>
                  </a:lnTo>
                  <a:lnTo>
                    <a:pt x="10430" y="65173"/>
                  </a:lnTo>
                  <a:lnTo>
                    <a:pt x="14569" y="74640"/>
                  </a:lnTo>
                  <a:lnTo>
                    <a:pt x="28525" y="88279"/>
                  </a:lnTo>
                  <a:lnTo>
                    <a:pt x="49546" y="92001"/>
                  </a:lnTo>
                  <a:lnTo>
                    <a:pt x="72147" y="88586"/>
                  </a:lnTo>
                  <a:lnTo>
                    <a:pt x="89991" y="79270"/>
                  </a:lnTo>
                  <a:lnTo>
                    <a:pt x="102600" y="64210"/>
                  </a:lnTo>
                  <a:lnTo>
                    <a:pt x="107601" y="55281"/>
                  </a:lnTo>
                  <a:lnTo>
                    <a:pt x="108595" y="45819"/>
                  </a:lnTo>
                  <a:lnTo>
                    <a:pt x="103460" y="25947"/>
                  </a:lnTo>
                  <a:lnTo>
                    <a:pt x="90260" y="11656"/>
                  </a:lnTo>
                  <a:lnTo>
                    <a:pt x="81826" y="6207"/>
                  </a:lnTo>
                  <a:lnTo>
                    <a:pt x="59977" y="3272"/>
                  </a:lnTo>
                  <a:lnTo>
                    <a:pt x="35839" y="7037"/>
                  </a:lnTo>
                  <a:lnTo>
                    <a:pt x="13412" y="16509"/>
                  </a:lnTo>
                  <a:lnTo>
                    <a:pt x="8368" y="23481"/>
                  </a:lnTo>
                  <a:lnTo>
                    <a:pt x="7344" y="31637"/>
                  </a:lnTo>
                  <a:lnTo>
                    <a:pt x="9002" y="40585"/>
                  </a:lnTo>
                  <a:lnTo>
                    <a:pt x="13616" y="47720"/>
                  </a:lnTo>
                  <a:lnTo>
                    <a:pt x="28102" y="58767"/>
                  </a:lnTo>
                  <a:lnTo>
                    <a:pt x="35708" y="59841"/>
                  </a:lnTo>
                  <a:lnTo>
                    <a:pt x="50399" y="54796"/>
                  </a:lnTo>
                  <a:lnTo>
                    <a:pt x="51743" y="51344"/>
                  </a:lnTo>
                  <a:lnTo>
                    <a:pt x="49129" y="47874"/>
                  </a:lnTo>
                  <a:lnTo>
                    <a:pt x="43877" y="44390"/>
                  </a:lnTo>
                  <a:lnTo>
                    <a:pt x="38037" y="44407"/>
                  </a:lnTo>
                  <a:lnTo>
                    <a:pt x="25308" y="50666"/>
                  </a:lnTo>
                  <a:lnTo>
                    <a:pt x="24487" y="52101"/>
                  </a:lnTo>
                  <a:lnTo>
                    <a:pt x="43902" y="479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18272" y="1872540"/>
              <a:ext cx="135047" cy="200823"/>
            </a:xfrm>
            <a:custGeom>
              <a:avLst/>
              <a:gdLst/>
              <a:ahLst/>
              <a:cxnLst/>
              <a:rect l="0" t="0" r="0" b="0"/>
              <a:pathLst>
                <a:path w="135047" h="200823">
                  <a:moveTo>
                    <a:pt x="8940" y="12061"/>
                  </a:moveTo>
                  <a:lnTo>
                    <a:pt x="8940" y="70678"/>
                  </a:lnTo>
                  <a:lnTo>
                    <a:pt x="16176" y="124852"/>
                  </a:lnTo>
                  <a:lnTo>
                    <a:pt x="18818" y="180613"/>
                  </a:lnTo>
                  <a:lnTo>
                    <a:pt x="18010" y="200447"/>
                  </a:lnTo>
                  <a:lnTo>
                    <a:pt x="16156" y="200822"/>
                  </a:lnTo>
                  <a:lnTo>
                    <a:pt x="13751" y="197563"/>
                  </a:lnTo>
                  <a:lnTo>
                    <a:pt x="6454" y="140878"/>
                  </a:lnTo>
                  <a:lnTo>
                    <a:pt x="0" y="85599"/>
                  </a:lnTo>
                  <a:lnTo>
                    <a:pt x="4471" y="46718"/>
                  </a:lnTo>
                  <a:lnTo>
                    <a:pt x="13193" y="27074"/>
                  </a:lnTo>
                  <a:lnTo>
                    <a:pt x="18794" y="18560"/>
                  </a:lnTo>
                  <a:lnTo>
                    <a:pt x="34377" y="5980"/>
                  </a:lnTo>
                  <a:lnTo>
                    <a:pt x="43445" y="988"/>
                  </a:lnTo>
                  <a:lnTo>
                    <a:pt x="53001" y="0"/>
                  </a:lnTo>
                  <a:lnTo>
                    <a:pt x="72976" y="5140"/>
                  </a:lnTo>
                  <a:lnTo>
                    <a:pt x="79707" y="12126"/>
                  </a:lnTo>
                  <a:lnTo>
                    <a:pt x="87185" y="32367"/>
                  </a:lnTo>
                  <a:lnTo>
                    <a:pt x="86840" y="41976"/>
                  </a:lnTo>
                  <a:lnTo>
                    <a:pt x="80217" y="58891"/>
                  </a:lnTo>
                  <a:lnTo>
                    <a:pt x="66355" y="71089"/>
                  </a:lnTo>
                  <a:lnTo>
                    <a:pt x="57745" y="75979"/>
                  </a:lnTo>
                  <a:lnTo>
                    <a:pt x="55515" y="78070"/>
                  </a:lnTo>
                  <a:lnTo>
                    <a:pt x="57538" y="78294"/>
                  </a:lnTo>
                  <a:lnTo>
                    <a:pt x="62395" y="77273"/>
                  </a:lnTo>
                  <a:lnTo>
                    <a:pt x="86000" y="81426"/>
                  </a:lnTo>
                  <a:lnTo>
                    <a:pt x="115221" y="95654"/>
                  </a:lnTo>
                  <a:lnTo>
                    <a:pt x="129485" y="111215"/>
                  </a:lnTo>
                  <a:lnTo>
                    <a:pt x="134927" y="120277"/>
                  </a:lnTo>
                  <a:lnTo>
                    <a:pt x="135046" y="128659"/>
                  </a:lnTo>
                  <a:lnTo>
                    <a:pt x="131615" y="136586"/>
                  </a:lnTo>
                  <a:lnTo>
                    <a:pt x="125819" y="144210"/>
                  </a:lnTo>
                  <a:lnTo>
                    <a:pt x="103780" y="152682"/>
                  </a:lnTo>
                  <a:lnTo>
                    <a:pt x="51054" y="159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1508028" y="1610860"/>
            <a:ext cx="182003" cy="244382"/>
          </a:xfrm>
          <a:custGeom>
            <a:avLst/>
            <a:gdLst/>
            <a:ahLst/>
            <a:cxnLst/>
            <a:rect l="0" t="0" r="0" b="0"/>
            <a:pathLst>
              <a:path w="182003" h="244382">
                <a:moveTo>
                  <a:pt x="144946" y="0"/>
                </a:moveTo>
                <a:lnTo>
                  <a:pt x="126965" y="15641"/>
                </a:lnTo>
                <a:lnTo>
                  <a:pt x="86382" y="40433"/>
                </a:lnTo>
                <a:lnTo>
                  <a:pt x="28612" y="89944"/>
                </a:lnTo>
                <a:lnTo>
                  <a:pt x="0" y="121622"/>
                </a:lnTo>
                <a:lnTo>
                  <a:pt x="352" y="122025"/>
                </a:lnTo>
                <a:lnTo>
                  <a:pt x="8152" y="117404"/>
                </a:lnTo>
                <a:lnTo>
                  <a:pt x="60479" y="89692"/>
                </a:lnTo>
                <a:lnTo>
                  <a:pt x="94682" y="65983"/>
                </a:lnTo>
                <a:lnTo>
                  <a:pt x="121474" y="50356"/>
                </a:lnTo>
                <a:lnTo>
                  <a:pt x="157077" y="24115"/>
                </a:lnTo>
                <a:lnTo>
                  <a:pt x="161222" y="23095"/>
                </a:lnTo>
                <a:lnTo>
                  <a:pt x="161646" y="25925"/>
                </a:lnTo>
                <a:lnTo>
                  <a:pt x="159589" y="31321"/>
                </a:lnTo>
                <a:lnTo>
                  <a:pt x="109076" y="77399"/>
                </a:lnTo>
                <a:lnTo>
                  <a:pt x="49813" y="118169"/>
                </a:lnTo>
                <a:lnTo>
                  <a:pt x="3086" y="145355"/>
                </a:lnTo>
                <a:lnTo>
                  <a:pt x="2410" y="150716"/>
                </a:lnTo>
                <a:lnTo>
                  <a:pt x="6638" y="155459"/>
                </a:lnTo>
                <a:lnTo>
                  <a:pt x="61516" y="181887"/>
                </a:lnTo>
                <a:lnTo>
                  <a:pt x="102989" y="202044"/>
                </a:lnTo>
                <a:lnTo>
                  <a:pt x="106446" y="202546"/>
                </a:lnTo>
                <a:lnTo>
                  <a:pt x="105241" y="200541"/>
                </a:lnTo>
                <a:lnTo>
                  <a:pt x="94544" y="193244"/>
                </a:lnTo>
                <a:lnTo>
                  <a:pt x="62200" y="175909"/>
                </a:lnTo>
                <a:lnTo>
                  <a:pt x="27345" y="150301"/>
                </a:lnTo>
                <a:lnTo>
                  <a:pt x="23262" y="149333"/>
                </a:lnTo>
                <a:lnTo>
                  <a:pt x="22879" y="152198"/>
                </a:lnTo>
                <a:lnTo>
                  <a:pt x="24963" y="157617"/>
                </a:lnTo>
                <a:lnTo>
                  <a:pt x="36638" y="166758"/>
                </a:lnTo>
                <a:lnTo>
                  <a:pt x="59822" y="181601"/>
                </a:lnTo>
                <a:lnTo>
                  <a:pt x="105873" y="218208"/>
                </a:lnTo>
                <a:lnTo>
                  <a:pt x="115388" y="222681"/>
                </a:lnTo>
                <a:lnTo>
                  <a:pt x="119391" y="223323"/>
                </a:lnTo>
                <a:lnTo>
                  <a:pt x="119720" y="221412"/>
                </a:lnTo>
                <a:lnTo>
                  <a:pt x="117600" y="217798"/>
                </a:lnTo>
                <a:lnTo>
                  <a:pt x="66969" y="176246"/>
                </a:lnTo>
                <a:lnTo>
                  <a:pt x="48288" y="166849"/>
                </a:lnTo>
                <a:lnTo>
                  <a:pt x="45413" y="166215"/>
                </a:lnTo>
                <a:lnTo>
                  <a:pt x="51576" y="171749"/>
                </a:lnTo>
                <a:lnTo>
                  <a:pt x="114058" y="213307"/>
                </a:lnTo>
                <a:lnTo>
                  <a:pt x="166095" y="234572"/>
                </a:lnTo>
                <a:lnTo>
                  <a:pt x="170743" y="234760"/>
                </a:lnTo>
                <a:lnTo>
                  <a:pt x="171503" y="232546"/>
                </a:lnTo>
                <a:lnTo>
                  <a:pt x="169669" y="228730"/>
                </a:lnTo>
                <a:lnTo>
                  <a:pt x="150321" y="212181"/>
                </a:lnTo>
                <a:lnTo>
                  <a:pt x="122362" y="198049"/>
                </a:lnTo>
                <a:lnTo>
                  <a:pt x="118191" y="198713"/>
                </a:lnTo>
                <a:lnTo>
                  <a:pt x="117751" y="202665"/>
                </a:lnTo>
                <a:lnTo>
                  <a:pt x="119797" y="208809"/>
                </a:lnTo>
                <a:lnTo>
                  <a:pt x="134548" y="221876"/>
                </a:lnTo>
                <a:lnTo>
                  <a:pt x="176557" y="243739"/>
                </a:lnTo>
                <a:lnTo>
                  <a:pt x="181228" y="244381"/>
                </a:lnTo>
                <a:lnTo>
                  <a:pt x="182002" y="242469"/>
                </a:lnTo>
                <a:lnTo>
                  <a:pt x="180178" y="238855"/>
                </a:lnTo>
                <a:lnTo>
                  <a:pt x="150865" y="216243"/>
                </a:lnTo>
                <a:lnTo>
                  <a:pt x="93314" y="182316"/>
                </a:lnTo>
                <a:lnTo>
                  <a:pt x="61017" y="161384"/>
                </a:lnTo>
                <a:lnTo>
                  <a:pt x="53898" y="152043"/>
                </a:lnTo>
                <a:lnTo>
                  <a:pt x="45988" y="129186"/>
                </a:lnTo>
                <a:lnTo>
                  <a:pt x="47389" y="118879"/>
                </a:lnTo>
                <a:lnTo>
                  <a:pt x="85500" y="63531"/>
                </a:lnTo>
                <a:lnTo>
                  <a:pt x="113403" y="35469"/>
                </a:lnTo>
                <a:lnTo>
                  <a:pt x="134417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690410" y="1608731"/>
            <a:ext cx="182136" cy="238772"/>
          </a:xfrm>
          <a:custGeom>
            <a:avLst/>
            <a:gdLst/>
            <a:ahLst/>
            <a:cxnLst/>
            <a:rect l="0" t="0" r="0" b="0"/>
            <a:pathLst>
              <a:path w="182136" h="238772">
                <a:moveTo>
                  <a:pt x="163227" y="107414"/>
                </a:moveTo>
                <a:lnTo>
                  <a:pt x="133919" y="69040"/>
                </a:lnTo>
                <a:lnTo>
                  <a:pt x="98426" y="41949"/>
                </a:lnTo>
                <a:lnTo>
                  <a:pt x="52788" y="14709"/>
                </a:lnTo>
                <a:lnTo>
                  <a:pt x="48657" y="14025"/>
                </a:lnTo>
                <a:lnTo>
                  <a:pt x="47072" y="17079"/>
                </a:lnTo>
                <a:lnTo>
                  <a:pt x="47186" y="22624"/>
                </a:lnTo>
                <a:lnTo>
                  <a:pt x="56671" y="35024"/>
                </a:lnTo>
                <a:lnTo>
                  <a:pt x="116611" y="75943"/>
                </a:lnTo>
                <a:lnTo>
                  <a:pt x="148300" y="103927"/>
                </a:lnTo>
                <a:lnTo>
                  <a:pt x="150936" y="105089"/>
                </a:lnTo>
                <a:lnTo>
                  <a:pt x="150353" y="102354"/>
                </a:lnTo>
                <a:lnTo>
                  <a:pt x="138356" y="84858"/>
                </a:lnTo>
                <a:lnTo>
                  <a:pt x="107751" y="57984"/>
                </a:lnTo>
                <a:lnTo>
                  <a:pt x="49236" y="23147"/>
                </a:lnTo>
                <a:lnTo>
                  <a:pt x="5660" y="691"/>
                </a:lnTo>
                <a:lnTo>
                  <a:pt x="860" y="0"/>
                </a:lnTo>
                <a:lnTo>
                  <a:pt x="0" y="1880"/>
                </a:lnTo>
                <a:lnTo>
                  <a:pt x="1767" y="5472"/>
                </a:lnTo>
                <a:lnTo>
                  <a:pt x="63940" y="63372"/>
                </a:lnTo>
                <a:lnTo>
                  <a:pt x="120517" y="98971"/>
                </a:lnTo>
                <a:lnTo>
                  <a:pt x="141905" y="108731"/>
                </a:lnTo>
                <a:lnTo>
                  <a:pt x="145503" y="109461"/>
                </a:lnTo>
                <a:lnTo>
                  <a:pt x="144392" y="107609"/>
                </a:lnTo>
                <a:lnTo>
                  <a:pt x="82836" y="59139"/>
                </a:lnTo>
                <a:lnTo>
                  <a:pt x="25230" y="16242"/>
                </a:lnTo>
                <a:lnTo>
                  <a:pt x="19756" y="15047"/>
                </a:lnTo>
                <a:lnTo>
                  <a:pt x="17277" y="17760"/>
                </a:lnTo>
                <a:lnTo>
                  <a:pt x="16794" y="23078"/>
                </a:lnTo>
                <a:lnTo>
                  <a:pt x="19982" y="28963"/>
                </a:lnTo>
                <a:lnTo>
                  <a:pt x="59876" y="62089"/>
                </a:lnTo>
                <a:lnTo>
                  <a:pt x="119172" y="85472"/>
                </a:lnTo>
                <a:lnTo>
                  <a:pt x="130348" y="89276"/>
                </a:lnTo>
                <a:lnTo>
                  <a:pt x="136628" y="95322"/>
                </a:lnTo>
                <a:lnTo>
                  <a:pt x="139645" y="102862"/>
                </a:lnTo>
                <a:lnTo>
                  <a:pt x="140487" y="111398"/>
                </a:lnTo>
                <a:lnTo>
                  <a:pt x="135183" y="130242"/>
                </a:lnTo>
                <a:lnTo>
                  <a:pt x="119043" y="157461"/>
                </a:lnTo>
                <a:lnTo>
                  <a:pt x="85745" y="210450"/>
                </a:lnTo>
                <a:lnTo>
                  <a:pt x="69559" y="237769"/>
                </a:lnTo>
                <a:lnTo>
                  <a:pt x="70366" y="238771"/>
                </a:lnTo>
                <a:lnTo>
                  <a:pt x="73244" y="237099"/>
                </a:lnTo>
                <a:lnTo>
                  <a:pt x="108438" y="178227"/>
                </a:lnTo>
                <a:lnTo>
                  <a:pt x="123596" y="151792"/>
                </a:lnTo>
                <a:lnTo>
                  <a:pt x="131575" y="141175"/>
                </a:lnTo>
                <a:lnTo>
                  <a:pt x="130428" y="141620"/>
                </a:lnTo>
                <a:lnTo>
                  <a:pt x="68816" y="200317"/>
                </a:lnTo>
                <a:lnTo>
                  <a:pt x="40463" y="229880"/>
                </a:lnTo>
                <a:lnTo>
                  <a:pt x="38100" y="231172"/>
                </a:lnTo>
                <a:lnTo>
                  <a:pt x="41715" y="223249"/>
                </a:lnTo>
                <a:lnTo>
                  <a:pt x="76222" y="175251"/>
                </a:lnTo>
                <a:lnTo>
                  <a:pt x="126733" y="132082"/>
                </a:lnTo>
                <a:lnTo>
                  <a:pt x="130709" y="130878"/>
                </a:lnTo>
                <a:lnTo>
                  <a:pt x="132190" y="133585"/>
                </a:lnTo>
                <a:lnTo>
                  <a:pt x="132007" y="138899"/>
                </a:lnTo>
                <a:lnTo>
                  <a:pt x="122445" y="151043"/>
                </a:lnTo>
                <a:lnTo>
                  <a:pt x="66469" y="207814"/>
                </a:lnTo>
                <a:lnTo>
                  <a:pt x="39046" y="232314"/>
                </a:lnTo>
                <a:lnTo>
                  <a:pt x="42135" y="228826"/>
                </a:lnTo>
                <a:lnTo>
                  <a:pt x="99748" y="177664"/>
                </a:lnTo>
                <a:lnTo>
                  <a:pt x="128071" y="143907"/>
                </a:lnTo>
                <a:lnTo>
                  <a:pt x="179306" y="109582"/>
                </a:lnTo>
                <a:lnTo>
                  <a:pt x="182135" y="103010"/>
                </a:lnTo>
                <a:lnTo>
                  <a:pt x="181681" y="96289"/>
                </a:lnTo>
                <a:lnTo>
                  <a:pt x="179040" y="89469"/>
                </a:lnTo>
                <a:lnTo>
                  <a:pt x="163626" y="78771"/>
                </a:lnTo>
                <a:lnTo>
                  <a:pt x="134879" y="63052"/>
                </a:lnTo>
                <a:lnTo>
                  <a:pt x="96973" y="33418"/>
                </a:lnTo>
                <a:lnTo>
                  <a:pt x="68470" y="337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6237175" y="1233694"/>
            <a:ext cx="998260" cy="454029"/>
            <a:chOff x="6237175" y="1233694"/>
            <a:chExt cx="998260" cy="454029"/>
          </a:xfrm>
        </p:grpSpPr>
        <p:sp>
          <p:nvSpPr>
            <p:cNvPr id="54" name="Freeform 53"/>
            <p:cNvSpPr/>
            <p:nvPr/>
          </p:nvSpPr>
          <p:spPr>
            <a:xfrm>
              <a:off x="6237175" y="1263419"/>
              <a:ext cx="248380" cy="178986"/>
            </a:xfrm>
            <a:custGeom>
              <a:avLst/>
              <a:gdLst/>
              <a:ahLst/>
              <a:cxnLst/>
              <a:rect l="0" t="0" r="0" b="0"/>
              <a:pathLst>
                <a:path w="248380" h="178986">
                  <a:moveTo>
                    <a:pt x="248379" y="0"/>
                  </a:moveTo>
                  <a:lnTo>
                    <a:pt x="229229" y="16811"/>
                  </a:lnTo>
                  <a:lnTo>
                    <a:pt x="175162" y="43909"/>
                  </a:lnTo>
                  <a:lnTo>
                    <a:pt x="122101" y="71279"/>
                  </a:lnTo>
                  <a:lnTo>
                    <a:pt x="68757" y="87259"/>
                  </a:lnTo>
                  <a:lnTo>
                    <a:pt x="19876" y="102851"/>
                  </a:lnTo>
                  <a:lnTo>
                    <a:pt x="2153" y="114342"/>
                  </a:lnTo>
                  <a:lnTo>
                    <a:pt x="0" y="119512"/>
                  </a:lnTo>
                  <a:lnTo>
                    <a:pt x="2074" y="124128"/>
                  </a:lnTo>
                  <a:lnTo>
                    <a:pt x="13738" y="132377"/>
                  </a:lnTo>
                  <a:lnTo>
                    <a:pt x="71034" y="150779"/>
                  </a:lnTo>
                  <a:lnTo>
                    <a:pt x="127517" y="164921"/>
                  </a:lnTo>
                  <a:lnTo>
                    <a:pt x="190133" y="176902"/>
                  </a:lnTo>
                  <a:lnTo>
                    <a:pt x="237851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53927" y="1233694"/>
              <a:ext cx="981508" cy="177125"/>
            </a:xfrm>
            <a:custGeom>
              <a:avLst/>
              <a:gdLst/>
              <a:ahLst/>
              <a:cxnLst/>
              <a:rect l="0" t="0" r="0" b="0"/>
              <a:pathLst>
                <a:path w="981508" h="177125">
                  <a:moveTo>
                    <a:pt x="0" y="124482"/>
                  </a:moveTo>
                  <a:lnTo>
                    <a:pt x="58617" y="124482"/>
                  </a:lnTo>
                  <a:lnTo>
                    <a:pt x="112791" y="123312"/>
                  </a:lnTo>
                  <a:lnTo>
                    <a:pt x="171672" y="116148"/>
                  </a:lnTo>
                  <a:lnTo>
                    <a:pt x="228103" y="108798"/>
                  </a:lnTo>
                  <a:lnTo>
                    <a:pt x="281450" y="104486"/>
                  </a:lnTo>
                  <a:lnTo>
                    <a:pt x="337048" y="100515"/>
                  </a:lnTo>
                  <a:lnTo>
                    <a:pt x="393091" y="94401"/>
                  </a:lnTo>
                  <a:lnTo>
                    <a:pt x="449221" y="93194"/>
                  </a:lnTo>
                  <a:lnTo>
                    <a:pt x="505369" y="96074"/>
                  </a:lnTo>
                  <a:lnTo>
                    <a:pt x="561521" y="101973"/>
                  </a:lnTo>
                  <a:lnTo>
                    <a:pt x="617672" y="103138"/>
                  </a:lnTo>
                  <a:lnTo>
                    <a:pt x="673824" y="103368"/>
                  </a:lnTo>
                  <a:lnTo>
                    <a:pt x="729976" y="103414"/>
                  </a:lnTo>
                  <a:lnTo>
                    <a:pt x="784958" y="104592"/>
                  </a:lnTo>
                  <a:lnTo>
                    <a:pt x="821007" y="109490"/>
                  </a:lnTo>
                  <a:lnTo>
                    <a:pt x="874516" y="104969"/>
                  </a:lnTo>
                  <a:lnTo>
                    <a:pt x="930146" y="103730"/>
                  </a:lnTo>
                  <a:lnTo>
                    <a:pt x="972169" y="103515"/>
                  </a:lnTo>
                  <a:lnTo>
                    <a:pt x="979176" y="99976"/>
                  </a:lnTo>
                  <a:lnTo>
                    <a:pt x="981507" y="94106"/>
                  </a:lnTo>
                  <a:lnTo>
                    <a:pt x="980722" y="86684"/>
                  </a:lnTo>
                  <a:lnTo>
                    <a:pt x="973610" y="72198"/>
                  </a:lnTo>
                  <a:lnTo>
                    <a:pt x="968437" y="65059"/>
                  </a:lnTo>
                  <a:lnTo>
                    <a:pt x="953332" y="54008"/>
                  </a:lnTo>
                  <a:lnTo>
                    <a:pt x="936090" y="42857"/>
                  </a:lnTo>
                  <a:lnTo>
                    <a:pt x="896317" y="0"/>
                  </a:lnTo>
                  <a:lnTo>
                    <a:pt x="959347" y="51119"/>
                  </a:lnTo>
                  <a:lnTo>
                    <a:pt x="969457" y="58026"/>
                  </a:lnTo>
                  <a:lnTo>
                    <a:pt x="975028" y="66140"/>
                  </a:lnTo>
                  <a:lnTo>
                    <a:pt x="978098" y="84514"/>
                  </a:lnTo>
                  <a:lnTo>
                    <a:pt x="974939" y="91987"/>
                  </a:lnTo>
                  <a:lnTo>
                    <a:pt x="953726" y="109265"/>
                  </a:lnTo>
                  <a:lnTo>
                    <a:pt x="904876" y="136747"/>
                  </a:lnTo>
                  <a:lnTo>
                    <a:pt x="855852" y="158953"/>
                  </a:lnTo>
                  <a:lnTo>
                    <a:pt x="831752" y="177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40752" y="1452303"/>
              <a:ext cx="186959" cy="221729"/>
            </a:xfrm>
            <a:custGeom>
              <a:avLst/>
              <a:gdLst/>
              <a:ahLst/>
              <a:cxnLst/>
              <a:rect l="0" t="0" r="0" b="0"/>
              <a:pathLst>
                <a:path w="186959" h="221729">
                  <a:moveTo>
                    <a:pt x="60616" y="21686"/>
                  </a:moveTo>
                  <a:lnTo>
                    <a:pt x="42658" y="76731"/>
                  </a:lnTo>
                  <a:lnTo>
                    <a:pt x="25466" y="136198"/>
                  </a:lnTo>
                  <a:lnTo>
                    <a:pt x="7966" y="189971"/>
                  </a:lnTo>
                  <a:lnTo>
                    <a:pt x="4459" y="200556"/>
                  </a:lnTo>
                  <a:lnTo>
                    <a:pt x="2121" y="202934"/>
                  </a:lnTo>
                  <a:lnTo>
                    <a:pt x="562" y="199840"/>
                  </a:lnTo>
                  <a:lnTo>
                    <a:pt x="0" y="185094"/>
                  </a:lnTo>
                  <a:lnTo>
                    <a:pt x="12281" y="131246"/>
                  </a:lnTo>
                  <a:lnTo>
                    <a:pt x="26848" y="78466"/>
                  </a:lnTo>
                  <a:lnTo>
                    <a:pt x="57742" y="22231"/>
                  </a:lnTo>
                  <a:lnTo>
                    <a:pt x="74547" y="7110"/>
                  </a:lnTo>
                  <a:lnTo>
                    <a:pt x="83941" y="1441"/>
                  </a:lnTo>
                  <a:lnTo>
                    <a:pt x="92543" y="0"/>
                  </a:lnTo>
                  <a:lnTo>
                    <a:pt x="100618" y="1380"/>
                  </a:lnTo>
                  <a:lnTo>
                    <a:pt x="108341" y="4639"/>
                  </a:lnTo>
                  <a:lnTo>
                    <a:pt x="120041" y="17619"/>
                  </a:lnTo>
                  <a:lnTo>
                    <a:pt x="140840" y="71887"/>
                  </a:lnTo>
                  <a:lnTo>
                    <a:pt x="164406" y="126650"/>
                  </a:lnTo>
                  <a:lnTo>
                    <a:pt x="181290" y="170192"/>
                  </a:lnTo>
                  <a:lnTo>
                    <a:pt x="186958" y="2217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01368" y="1568746"/>
              <a:ext cx="63171" cy="1"/>
            </a:xfrm>
            <a:custGeom>
              <a:avLst/>
              <a:gdLst/>
              <a:ahLst/>
              <a:cxnLst/>
              <a:rect l="0" t="0" r="0" b="0"/>
              <a:pathLst>
                <a:path w="63171" h="1">
                  <a:moveTo>
                    <a:pt x="63170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35018" y="1437969"/>
              <a:ext cx="225800" cy="249754"/>
            </a:xfrm>
            <a:custGeom>
              <a:avLst/>
              <a:gdLst/>
              <a:ahLst/>
              <a:cxnLst/>
              <a:rect l="0" t="0" r="0" b="0"/>
              <a:pathLst>
                <a:path w="225800" h="249754">
                  <a:moveTo>
                    <a:pt x="29562" y="57077"/>
                  </a:moveTo>
                  <a:lnTo>
                    <a:pt x="23973" y="73845"/>
                  </a:lnTo>
                  <a:lnTo>
                    <a:pt x="28017" y="132523"/>
                  </a:lnTo>
                  <a:lnTo>
                    <a:pt x="29256" y="187273"/>
                  </a:lnTo>
                  <a:lnTo>
                    <a:pt x="28188" y="191838"/>
                  </a:lnTo>
                  <a:lnTo>
                    <a:pt x="26307" y="190201"/>
                  </a:lnTo>
                  <a:lnTo>
                    <a:pt x="8220" y="136932"/>
                  </a:lnTo>
                  <a:lnTo>
                    <a:pt x="0" y="78700"/>
                  </a:lnTo>
                  <a:lnTo>
                    <a:pt x="5115" y="54599"/>
                  </a:lnTo>
                  <a:lnTo>
                    <a:pt x="27463" y="14474"/>
                  </a:lnTo>
                  <a:lnTo>
                    <a:pt x="36351" y="7618"/>
                  </a:lnTo>
                  <a:lnTo>
                    <a:pt x="58706" y="0"/>
                  </a:lnTo>
                  <a:lnTo>
                    <a:pt x="68878" y="309"/>
                  </a:lnTo>
                  <a:lnTo>
                    <a:pt x="86420" y="6890"/>
                  </a:lnTo>
                  <a:lnTo>
                    <a:pt x="98896" y="20734"/>
                  </a:lnTo>
                  <a:lnTo>
                    <a:pt x="103861" y="29339"/>
                  </a:lnTo>
                  <a:lnTo>
                    <a:pt x="106258" y="51378"/>
                  </a:lnTo>
                  <a:lnTo>
                    <a:pt x="98265" y="98066"/>
                  </a:lnTo>
                  <a:lnTo>
                    <a:pt x="92911" y="106630"/>
                  </a:lnTo>
                  <a:lnTo>
                    <a:pt x="77605" y="119265"/>
                  </a:lnTo>
                  <a:lnTo>
                    <a:pt x="49256" y="132955"/>
                  </a:lnTo>
                  <a:lnTo>
                    <a:pt x="45031" y="133399"/>
                  </a:lnTo>
                  <a:lnTo>
                    <a:pt x="44554" y="131355"/>
                  </a:lnTo>
                  <a:lnTo>
                    <a:pt x="46576" y="127653"/>
                  </a:lnTo>
                  <a:lnTo>
                    <a:pt x="66188" y="116853"/>
                  </a:lnTo>
                  <a:lnTo>
                    <a:pt x="84444" y="116010"/>
                  </a:lnTo>
                  <a:lnTo>
                    <a:pt x="142378" y="122030"/>
                  </a:lnTo>
                  <a:lnTo>
                    <a:pt x="197623" y="149483"/>
                  </a:lnTo>
                  <a:lnTo>
                    <a:pt x="223897" y="175314"/>
                  </a:lnTo>
                  <a:lnTo>
                    <a:pt x="225799" y="185035"/>
                  </a:lnTo>
                  <a:lnTo>
                    <a:pt x="223558" y="195025"/>
                  </a:lnTo>
                  <a:lnTo>
                    <a:pt x="218554" y="205194"/>
                  </a:lnTo>
                  <a:lnTo>
                    <a:pt x="203636" y="219613"/>
                  </a:lnTo>
                  <a:lnTo>
                    <a:pt x="144945" y="246070"/>
                  </a:lnTo>
                  <a:lnTo>
                    <a:pt x="134560" y="249753"/>
                  </a:lnTo>
                  <a:lnTo>
                    <a:pt x="91998" y="249347"/>
                  </a:lnTo>
                  <a:lnTo>
                    <a:pt x="40091" y="236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68497" y="2863751"/>
            <a:ext cx="6972038" cy="581240"/>
            <a:chOff x="368497" y="2863751"/>
            <a:chExt cx="6972038" cy="581240"/>
          </a:xfrm>
        </p:grpSpPr>
        <p:sp>
          <p:nvSpPr>
            <p:cNvPr id="60" name="Freeform 59"/>
            <p:cNvSpPr/>
            <p:nvPr/>
          </p:nvSpPr>
          <p:spPr>
            <a:xfrm>
              <a:off x="494839" y="2990093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23252" y="54145"/>
                  </a:lnTo>
                  <a:lnTo>
                    <a:pt x="21491" y="114680"/>
                  </a:lnTo>
                  <a:lnTo>
                    <a:pt x="15596" y="165651"/>
                  </a:lnTo>
                  <a:lnTo>
                    <a:pt x="10360" y="226870"/>
                  </a:lnTo>
                  <a:lnTo>
                    <a:pt x="2393" y="28402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8497" y="2939715"/>
              <a:ext cx="326384" cy="355705"/>
            </a:xfrm>
            <a:custGeom>
              <a:avLst/>
              <a:gdLst/>
              <a:ahLst/>
              <a:cxnLst/>
              <a:rect l="0" t="0" r="0" b="0"/>
              <a:pathLst>
                <a:path w="326384" h="355705">
                  <a:moveTo>
                    <a:pt x="0" y="92492"/>
                  </a:moveTo>
                  <a:lnTo>
                    <a:pt x="9575" y="68445"/>
                  </a:lnTo>
                  <a:lnTo>
                    <a:pt x="27534" y="47023"/>
                  </a:lnTo>
                  <a:lnTo>
                    <a:pt x="54561" y="27027"/>
                  </a:lnTo>
                  <a:lnTo>
                    <a:pt x="105538" y="5377"/>
                  </a:lnTo>
                  <a:lnTo>
                    <a:pt x="148124" y="0"/>
                  </a:lnTo>
                  <a:lnTo>
                    <a:pt x="186608" y="3996"/>
                  </a:lnTo>
                  <a:lnTo>
                    <a:pt x="250106" y="30608"/>
                  </a:lnTo>
                  <a:lnTo>
                    <a:pt x="270256" y="45101"/>
                  </a:lnTo>
                  <a:lnTo>
                    <a:pt x="283110" y="63240"/>
                  </a:lnTo>
                  <a:lnTo>
                    <a:pt x="286484" y="83001"/>
                  </a:lnTo>
                  <a:lnTo>
                    <a:pt x="279118" y="129872"/>
                  </a:lnTo>
                  <a:lnTo>
                    <a:pt x="251543" y="178292"/>
                  </a:lnTo>
                  <a:lnTo>
                    <a:pt x="236969" y="196136"/>
                  </a:lnTo>
                  <a:lnTo>
                    <a:pt x="218793" y="207966"/>
                  </a:lnTo>
                  <a:lnTo>
                    <a:pt x="195897" y="210884"/>
                  </a:lnTo>
                  <a:lnTo>
                    <a:pt x="183241" y="210024"/>
                  </a:lnTo>
                  <a:lnTo>
                    <a:pt x="177143" y="211791"/>
                  </a:lnTo>
                  <a:lnTo>
                    <a:pt x="175417" y="215308"/>
                  </a:lnTo>
                  <a:lnTo>
                    <a:pt x="179739" y="226626"/>
                  </a:lnTo>
                  <a:lnTo>
                    <a:pt x="208084" y="266913"/>
                  </a:lnTo>
                  <a:lnTo>
                    <a:pt x="257423" y="323104"/>
                  </a:lnTo>
                  <a:lnTo>
                    <a:pt x="295734" y="343589"/>
                  </a:lnTo>
                  <a:lnTo>
                    <a:pt x="326383" y="355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9334" y="3130113"/>
              <a:ext cx="196646" cy="133785"/>
            </a:xfrm>
            <a:custGeom>
              <a:avLst/>
              <a:gdLst/>
              <a:ahLst/>
              <a:cxnLst/>
              <a:rect l="0" t="0" r="0" b="0"/>
              <a:pathLst>
                <a:path w="196646" h="133785">
                  <a:moveTo>
                    <a:pt x="101888" y="70550"/>
                  </a:moveTo>
                  <a:lnTo>
                    <a:pt x="113067" y="53782"/>
                  </a:lnTo>
                  <a:lnTo>
                    <a:pt x="115435" y="36191"/>
                  </a:lnTo>
                  <a:lnTo>
                    <a:pt x="114429" y="26587"/>
                  </a:lnTo>
                  <a:lnTo>
                    <a:pt x="110249" y="19015"/>
                  </a:lnTo>
                  <a:lnTo>
                    <a:pt x="96245" y="7481"/>
                  </a:lnTo>
                  <a:lnTo>
                    <a:pt x="63042" y="0"/>
                  </a:lnTo>
                  <a:lnTo>
                    <a:pt x="40169" y="4489"/>
                  </a:lnTo>
                  <a:lnTo>
                    <a:pt x="29157" y="8962"/>
                  </a:lnTo>
                  <a:lnTo>
                    <a:pt x="13801" y="23290"/>
                  </a:lnTo>
                  <a:lnTo>
                    <a:pt x="8069" y="32024"/>
                  </a:lnTo>
                  <a:lnTo>
                    <a:pt x="0" y="66674"/>
                  </a:lnTo>
                  <a:lnTo>
                    <a:pt x="3199" y="100987"/>
                  </a:lnTo>
                  <a:lnTo>
                    <a:pt x="11623" y="119562"/>
                  </a:lnTo>
                  <a:lnTo>
                    <a:pt x="17145" y="127791"/>
                  </a:lnTo>
                  <a:lnTo>
                    <a:pt x="24336" y="132108"/>
                  </a:lnTo>
                  <a:lnTo>
                    <a:pt x="41684" y="133784"/>
                  </a:lnTo>
                  <a:lnTo>
                    <a:pt x="57973" y="127510"/>
                  </a:lnTo>
                  <a:lnTo>
                    <a:pt x="73012" y="115753"/>
                  </a:lnTo>
                  <a:lnTo>
                    <a:pt x="93462" y="89402"/>
                  </a:lnTo>
                  <a:lnTo>
                    <a:pt x="103213" y="69570"/>
                  </a:lnTo>
                  <a:lnTo>
                    <a:pt x="107451" y="66387"/>
                  </a:lnTo>
                  <a:lnTo>
                    <a:pt x="111446" y="67775"/>
                  </a:lnTo>
                  <a:lnTo>
                    <a:pt x="139412" y="102203"/>
                  </a:lnTo>
                  <a:lnTo>
                    <a:pt x="157170" y="113084"/>
                  </a:lnTo>
                  <a:lnTo>
                    <a:pt x="173641" y="115580"/>
                  </a:lnTo>
                  <a:lnTo>
                    <a:pt x="196645" y="1126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37036" y="3126963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9575" y="24047"/>
                  </a:lnTo>
                  <a:lnTo>
                    <a:pt x="49878" y="7888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4393" y="3105906"/>
              <a:ext cx="189514" cy="273742"/>
            </a:xfrm>
            <a:custGeom>
              <a:avLst/>
              <a:gdLst/>
              <a:ahLst/>
              <a:cxnLst/>
              <a:rect l="0" t="0" r="0" b="0"/>
              <a:pathLst>
                <a:path w="189514" h="273742">
                  <a:moveTo>
                    <a:pt x="189513" y="0"/>
                  </a:moveTo>
                  <a:lnTo>
                    <a:pt x="165467" y="17981"/>
                  </a:lnTo>
                  <a:lnTo>
                    <a:pt x="129920" y="69742"/>
                  </a:lnTo>
                  <a:lnTo>
                    <a:pt x="86433" y="128941"/>
                  </a:lnTo>
                  <a:lnTo>
                    <a:pt x="49424" y="188469"/>
                  </a:lnTo>
                  <a:lnTo>
                    <a:pt x="15450" y="25025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1139" y="3401138"/>
              <a:ext cx="631711" cy="31153"/>
            </a:xfrm>
            <a:custGeom>
              <a:avLst/>
              <a:gdLst/>
              <a:ahLst/>
              <a:cxnLst/>
              <a:rect l="0" t="0" r="0" b="0"/>
              <a:pathLst>
                <a:path w="631711" h="31153">
                  <a:moveTo>
                    <a:pt x="631710" y="10095"/>
                  </a:moveTo>
                  <a:lnTo>
                    <a:pt x="582779" y="1762"/>
                  </a:lnTo>
                  <a:lnTo>
                    <a:pt x="523649" y="0"/>
                  </a:lnTo>
                  <a:lnTo>
                    <a:pt x="466909" y="6888"/>
                  </a:lnTo>
                  <a:lnTo>
                    <a:pt x="410640" y="9461"/>
                  </a:lnTo>
                  <a:lnTo>
                    <a:pt x="347661" y="17247"/>
                  </a:lnTo>
                  <a:lnTo>
                    <a:pt x="291029" y="19957"/>
                  </a:lnTo>
                  <a:lnTo>
                    <a:pt x="229453" y="20491"/>
                  </a:lnTo>
                  <a:lnTo>
                    <a:pt x="172230" y="21767"/>
                  </a:lnTo>
                  <a:lnTo>
                    <a:pt x="115866" y="28951"/>
                  </a:lnTo>
                  <a:lnTo>
                    <a:pt x="59672" y="30717"/>
                  </a:lnTo>
                  <a:lnTo>
                    <a:pt x="0" y="311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0611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26590" y="3158549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32458" y="2929752"/>
              <a:ext cx="241615" cy="410859"/>
            </a:xfrm>
            <a:custGeom>
              <a:avLst/>
              <a:gdLst/>
              <a:ahLst/>
              <a:cxnLst/>
              <a:rect l="0" t="0" r="0" b="0"/>
              <a:pathLst>
                <a:path w="241615" h="410859">
                  <a:moveTo>
                    <a:pt x="231086" y="91926"/>
                  </a:moveTo>
                  <a:lnTo>
                    <a:pt x="210842" y="47964"/>
                  </a:lnTo>
                  <a:lnTo>
                    <a:pt x="191682" y="23269"/>
                  </a:lnTo>
                  <a:lnTo>
                    <a:pt x="165598" y="6723"/>
                  </a:lnTo>
                  <a:lnTo>
                    <a:pt x="130054" y="0"/>
                  </a:lnTo>
                  <a:lnTo>
                    <a:pt x="109753" y="4667"/>
                  </a:lnTo>
                  <a:lnTo>
                    <a:pt x="46839" y="37677"/>
                  </a:lnTo>
                  <a:lnTo>
                    <a:pt x="24546" y="68573"/>
                  </a:lnTo>
                  <a:lnTo>
                    <a:pt x="8712" y="107364"/>
                  </a:lnTo>
                  <a:lnTo>
                    <a:pt x="1287" y="170798"/>
                  </a:lnTo>
                  <a:lnTo>
                    <a:pt x="0" y="222271"/>
                  </a:lnTo>
                  <a:lnTo>
                    <a:pt x="789" y="272227"/>
                  </a:lnTo>
                  <a:lnTo>
                    <a:pt x="14134" y="332869"/>
                  </a:lnTo>
                  <a:lnTo>
                    <a:pt x="36066" y="374786"/>
                  </a:lnTo>
                  <a:lnTo>
                    <a:pt x="49264" y="391557"/>
                  </a:lnTo>
                  <a:lnTo>
                    <a:pt x="75437" y="408563"/>
                  </a:lnTo>
                  <a:lnTo>
                    <a:pt x="95228" y="410858"/>
                  </a:lnTo>
                  <a:lnTo>
                    <a:pt x="114553" y="406809"/>
                  </a:lnTo>
                  <a:lnTo>
                    <a:pt x="158909" y="378653"/>
                  </a:lnTo>
                  <a:lnTo>
                    <a:pt x="165420" y="369645"/>
                  </a:lnTo>
                  <a:lnTo>
                    <a:pt x="172655" y="347158"/>
                  </a:lnTo>
                  <a:lnTo>
                    <a:pt x="176728" y="308190"/>
                  </a:lnTo>
                  <a:lnTo>
                    <a:pt x="171442" y="287090"/>
                  </a:lnTo>
                  <a:lnTo>
                    <a:pt x="148984" y="254479"/>
                  </a:lnTo>
                  <a:lnTo>
                    <a:pt x="128900" y="232637"/>
                  </a:lnTo>
                  <a:lnTo>
                    <a:pt x="127867" y="230187"/>
                  </a:lnTo>
                  <a:lnTo>
                    <a:pt x="130688" y="230894"/>
                  </a:lnTo>
                  <a:lnTo>
                    <a:pt x="166020" y="243249"/>
                  </a:lnTo>
                  <a:lnTo>
                    <a:pt x="222402" y="248984"/>
                  </a:lnTo>
                  <a:lnTo>
                    <a:pt x="241614" y="249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913023" y="3152960"/>
              <a:ext cx="143272" cy="139043"/>
            </a:xfrm>
            <a:custGeom>
              <a:avLst/>
              <a:gdLst/>
              <a:ahLst/>
              <a:cxnLst/>
              <a:rect l="0" t="0" r="0" b="0"/>
              <a:pathLst>
                <a:path w="143272" h="139043">
                  <a:moveTo>
                    <a:pt x="87391" y="5589"/>
                  </a:moveTo>
                  <a:lnTo>
                    <a:pt x="70623" y="0"/>
                  </a:lnTo>
                  <a:lnTo>
                    <a:pt x="53032" y="375"/>
                  </a:lnTo>
                  <a:lnTo>
                    <a:pt x="34686" y="5611"/>
                  </a:lnTo>
                  <a:lnTo>
                    <a:pt x="18733" y="15737"/>
                  </a:lnTo>
                  <a:lnTo>
                    <a:pt x="6963" y="31156"/>
                  </a:lnTo>
                  <a:lnTo>
                    <a:pt x="2187" y="40181"/>
                  </a:lnTo>
                  <a:lnTo>
                    <a:pt x="0" y="62687"/>
                  </a:lnTo>
                  <a:lnTo>
                    <a:pt x="4097" y="87118"/>
                  </a:lnTo>
                  <a:lnTo>
                    <a:pt x="13716" y="109674"/>
                  </a:lnTo>
                  <a:lnTo>
                    <a:pt x="28910" y="125158"/>
                  </a:lnTo>
                  <a:lnTo>
                    <a:pt x="37875" y="130925"/>
                  </a:lnTo>
                  <a:lnTo>
                    <a:pt x="72850" y="139042"/>
                  </a:lnTo>
                  <a:lnTo>
                    <a:pt x="93016" y="134701"/>
                  </a:lnTo>
                  <a:lnTo>
                    <a:pt x="125027" y="112851"/>
                  </a:lnTo>
                  <a:lnTo>
                    <a:pt x="141176" y="87283"/>
                  </a:lnTo>
                  <a:lnTo>
                    <a:pt x="143271" y="64514"/>
                  </a:lnTo>
                  <a:lnTo>
                    <a:pt x="139133" y="41137"/>
                  </a:lnTo>
                  <a:lnTo>
                    <a:pt x="118976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84642" y="3091985"/>
              <a:ext cx="144850" cy="171850"/>
            </a:xfrm>
            <a:custGeom>
              <a:avLst/>
              <a:gdLst/>
              <a:ahLst/>
              <a:cxnLst/>
              <a:rect l="0" t="0" r="0" b="0"/>
              <a:pathLst>
                <a:path w="144850" h="171850">
                  <a:moveTo>
                    <a:pt x="0" y="77092"/>
                  </a:moveTo>
                  <a:lnTo>
                    <a:pt x="42692" y="80212"/>
                  </a:lnTo>
                  <a:lnTo>
                    <a:pt x="63428" y="83158"/>
                  </a:lnTo>
                  <a:lnTo>
                    <a:pt x="115847" y="72533"/>
                  </a:lnTo>
                  <a:lnTo>
                    <a:pt x="141820" y="57154"/>
                  </a:lnTo>
                  <a:lnTo>
                    <a:pt x="144849" y="50932"/>
                  </a:lnTo>
                  <a:lnTo>
                    <a:pt x="144529" y="44445"/>
                  </a:lnTo>
                  <a:lnTo>
                    <a:pt x="137935" y="30997"/>
                  </a:lnTo>
                  <a:lnTo>
                    <a:pt x="127205" y="17221"/>
                  </a:lnTo>
                  <a:lnTo>
                    <a:pt x="102421" y="1901"/>
                  </a:lnTo>
                  <a:lnTo>
                    <a:pt x="82955" y="0"/>
                  </a:lnTo>
                  <a:lnTo>
                    <a:pt x="63775" y="4225"/>
                  </a:lnTo>
                  <a:lnTo>
                    <a:pt x="47452" y="13901"/>
                  </a:lnTo>
                  <a:lnTo>
                    <a:pt x="25108" y="38092"/>
                  </a:lnTo>
                  <a:lnTo>
                    <a:pt x="9259" y="67486"/>
                  </a:lnTo>
                  <a:lnTo>
                    <a:pt x="2743" y="104012"/>
                  </a:lnTo>
                  <a:lnTo>
                    <a:pt x="7458" y="124542"/>
                  </a:lnTo>
                  <a:lnTo>
                    <a:pt x="18523" y="141465"/>
                  </a:lnTo>
                  <a:lnTo>
                    <a:pt x="35138" y="156785"/>
                  </a:lnTo>
                  <a:lnTo>
                    <a:pt x="57341" y="165154"/>
                  </a:lnTo>
                  <a:lnTo>
                    <a:pt x="94757" y="1718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325113" y="3087971"/>
              <a:ext cx="138280" cy="162261"/>
            </a:xfrm>
            <a:custGeom>
              <a:avLst/>
              <a:gdLst/>
              <a:ahLst/>
              <a:cxnLst/>
              <a:rect l="0" t="0" r="0" b="0"/>
              <a:pathLst>
                <a:path w="138280" h="162261">
                  <a:moveTo>
                    <a:pt x="117498" y="17935"/>
                  </a:moveTo>
                  <a:lnTo>
                    <a:pt x="106320" y="6757"/>
                  </a:lnTo>
                  <a:lnTo>
                    <a:pt x="88353" y="1269"/>
                  </a:lnTo>
                  <a:lnTo>
                    <a:pt x="65940" y="0"/>
                  </a:lnTo>
                  <a:lnTo>
                    <a:pt x="44281" y="3335"/>
                  </a:lnTo>
                  <a:lnTo>
                    <a:pt x="26075" y="11836"/>
                  </a:lnTo>
                  <a:lnTo>
                    <a:pt x="17945" y="17379"/>
                  </a:lnTo>
                  <a:lnTo>
                    <a:pt x="5792" y="32896"/>
                  </a:lnTo>
                  <a:lnTo>
                    <a:pt x="913" y="41947"/>
                  </a:lnTo>
                  <a:lnTo>
                    <a:pt x="0" y="50321"/>
                  </a:lnTo>
                  <a:lnTo>
                    <a:pt x="5225" y="65864"/>
                  </a:lnTo>
                  <a:lnTo>
                    <a:pt x="12234" y="70945"/>
                  </a:lnTo>
                  <a:lnTo>
                    <a:pt x="64627" y="85357"/>
                  </a:lnTo>
                  <a:lnTo>
                    <a:pt x="112990" y="99970"/>
                  </a:lnTo>
                  <a:lnTo>
                    <a:pt x="131482" y="111327"/>
                  </a:lnTo>
                  <a:lnTo>
                    <a:pt x="136179" y="118801"/>
                  </a:lnTo>
                  <a:lnTo>
                    <a:pt x="138279" y="136464"/>
                  </a:lnTo>
                  <a:lnTo>
                    <a:pt x="134862" y="143748"/>
                  </a:lnTo>
                  <a:lnTo>
                    <a:pt x="121706" y="154960"/>
                  </a:lnTo>
                  <a:lnTo>
                    <a:pt x="88979" y="162260"/>
                  </a:lnTo>
                  <a:lnTo>
                    <a:pt x="36793" y="156596"/>
                  </a:lnTo>
                  <a:lnTo>
                    <a:pt x="12213" y="1548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15402" y="3095378"/>
              <a:ext cx="138231" cy="143982"/>
            </a:xfrm>
            <a:custGeom>
              <a:avLst/>
              <a:gdLst/>
              <a:ahLst/>
              <a:cxnLst/>
              <a:rect l="0" t="0" r="0" b="0"/>
              <a:pathLst>
                <a:path w="138231" h="143982">
                  <a:moveTo>
                    <a:pt x="100991" y="10528"/>
                  </a:moveTo>
                  <a:lnTo>
                    <a:pt x="84224" y="4939"/>
                  </a:lnTo>
                  <a:lnTo>
                    <a:pt x="66633" y="5315"/>
                  </a:lnTo>
                  <a:lnTo>
                    <a:pt x="48286" y="10551"/>
                  </a:lnTo>
                  <a:lnTo>
                    <a:pt x="32333" y="20677"/>
                  </a:lnTo>
                  <a:lnTo>
                    <a:pt x="10198" y="45121"/>
                  </a:lnTo>
                  <a:lnTo>
                    <a:pt x="2147" y="67627"/>
                  </a:lnTo>
                  <a:lnTo>
                    <a:pt x="0" y="80179"/>
                  </a:lnTo>
                  <a:lnTo>
                    <a:pt x="3854" y="103485"/>
                  </a:lnTo>
                  <a:lnTo>
                    <a:pt x="8157" y="114614"/>
                  </a:lnTo>
                  <a:lnTo>
                    <a:pt x="22297" y="130098"/>
                  </a:lnTo>
                  <a:lnTo>
                    <a:pt x="30981" y="135865"/>
                  </a:lnTo>
                  <a:lnTo>
                    <a:pt x="65559" y="143981"/>
                  </a:lnTo>
                  <a:lnTo>
                    <a:pt x="88753" y="139641"/>
                  </a:lnTo>
                  <a:lnTo>
                    <a:pt x="109590" y="128743"/>
                  </a:lnTo>
                  <a:lnTo>
                    <a:pt x="126650" y="112201"/>
                  </a:lnTo>
                  <a:lnTo>
                    <a:pt x="135792" y="90032"/>
                  </a:lnTo>
                  <a:lnTo>
                    <a:pt x="138230" y="77569"/>
                  </a:lnTo>
                  <a:lnTo>
                    <a:pt x="134699" y="57482"/>
                  </a:lnTo>
                  <a:lnTo>
                    <a:pt x="119558" y="33019"/>
                  </a:lnTo>
                  <a:lnTo>
                    <a:pt x="100253" y="14073"/>
                  </a:lnTo>
                  <a:lnTo>
                    <a:pt x="799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69036" y="3081177"/>
              <a:ext cx="231628" cy="169605"/>
            </a:xfrm>
            <a:custGeom>
              <a:avLst/>
              <a:gdLst/>
              <a:ahLst/>
              <a:cxnLst/>
              <a:rect l="0" t="0" r="0" b="0"/>
              <a:pathLst>
                <a:path w="231628" h="169605">
                  <a:moveTo>
                    <a:pt x="0" y="35258"/>
                  </a:moveTo>
                  <a:lnTo>
                    <a:pt x="20243" y="79220"/>
                  </a:lnTo>
                  <a:lnTo>
                    <a:pt x="54309" y="140705"/>
                  </a:lnTo>
                  <a:lnTo>
                    <a:pt x="73552" y="169604"/>
                  </a:lnTo>
                  <a:lnTo>
                    <a:pt x="72431" y="169276"/>
                  </a:lnTo>
                  <a:lnTo>
                    <a:pt x="64947" y="161502"/>
                  </a:lnTo>
                  <a:lnTo>
                    <a:pt x="53821" y="146348"/>
                  </a:lnTo>
                  <a:lnTo>
                    <a:pt x="47317" y="124796"/>
                  </a:lnTo>
                  <a:lnTo>
                    <a:pt x="43141" y="72831"/>
                  </a:lnTo>
                  <a:lnTo>
                    <a:pt x="48007" y="37032"/>
                  </a:lnTo>
                  <a:lnTo>
                    <a:pt x="53062" y="28252"/>
                  </a:lnTo>
                  <a:lnTo>
                    <a:pt x="68036" y="15376"/>
                  </a:lnTo>
                  <a:lnTo>
                    <a:pt x="101787" y="1551"/>
                  </a:lnTo>
                  <a:lnTo>
                    <a:pt x="124787" y="0"/>
                  </a:lnTo>
                  <a:lnTo>
                    <a:pt x="145538" y="4380"/>
                  </a:lnTo>
                  <a:lnTo>
                    <a:pt x="170374" y="20000"/>
                  </a:lnTo>
                  <a:lnTo>
                    <a:pt x="191381" y="40615"/>
                  </a:lnTo>
                  <a:lnTo>
                    <a:pt x="217137" y="97729"/>
                  </a:lnTo>
                  <a:lnTo>
                    <a:pt x="231627" y="1300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71107" y="2863751"/>
              <a:ext cx="124396" cy="368498"/>
            </a:xfrm>
            <a:custGeom>
              <a:avLst/>
              <a:gdLst/>
              <a:ahLst/>
              <a:cxnLst/>
              <a:rect l="0" t="0" r="0" b="0"/>
              <a:pathLst>
                <a:path w="124396" h="368498">
                  <a:moveTo>
                    <a:pt x="40167" y="368497"/>
                  </a:moveTo>
                  <a:lnTo>
                    <a:pt x="25513" y="315470"/>
                  </a:lnTo>
                  <a:lnTo>
                    <a:pt x="16834" y="254828"/>
                  </a:lnTo>
                  <a:lnTo>
                    <a:pt x="4623" y="199815"/>
                  </a:lnTo>
                  <a:lnTo>
                    <a:pt x="0" y="149802"/>
                  </a:lnTo>
                  <a:lnTo>
                    <a:pt x="778" y="90075"/>
                  </a:lnTo>
                  <a:lnTo>
                    <a:pt x="14978" y="55545"/>
                  </a:lnTo>
                  <a:lnTo>
                    <a:pt x="35174" y="29976"/>
                  </a:lnTo>
                  <a:lnTo>
                    <a:pt x="53155" y="14882"/>
                  </a:lnTo>
                  <a:lnTo>
                    <a:pt x="75966" y="6614"/>
                  </a:lnTo>
                  <a:lnTo>
                    <a:pt x="12439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27046" y="308484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9065"/>
                  </a:lnTo>
                  <a:lnTo>
                    <a:pt x="46307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87818" y="3126963"/>
              <a:ext cx="108796" cy="130274"/>
            </a:xfrm>
            <a:custGeom>
              <a:avLst/>
              <a:gdLst/>
              <a:ahLst/>
              <a:cxnLst/>
              <a:rect l="0" t="0" r="0" b="0"/>
              <a:pathLst>
                <a:path w="108796" h="130274">
                  <a:moveTo>
                    <a:pt x="70855" y="0"/>
                  </a:moveTo>
                  <a:lnTo>
                    <a:pt x="39573" y="9576"/>
                  </a:lnTo>
                  <a:lnTo>
                    <a:pt x="23416" y="20244"/>
                  </a:lnTo>
                  <a:lnTo>
                    <a:pt x="11556" y="35904"/>
                  </a:lnTo>
                  <a:lnTo>
                    <a:pt x="3556" y="55732"/>
                  </a:lnTo>
                  <a:lnTo>
                    <a:pt x="0" y="80142"/>
                  </a:lnTo>
                  <a:lnTo>
                    <a:pt x="4659" y="103469"/>
                  </a:lnTo>
                  <a:lnTo>
                    <a:pt x="9177" y="114603"/>
                  </a:lnTo>
                  <a:lnTo>
                    <a:pt x="18038" y="122026"/>
                  </a:lnTo>
                  <a:lnTo>
                    <a:pt x="43481" y="130273"/>
                  </a:lnTo>
                  <a:lnTo>
                    <a:pt x="54945" y="130133"/>
                  </a:lnTo>
                  <a:lnTo>
                    <a:pt x="73922" y="123738"/>
                  </a:lnTo>
                  <a:lnTo>
                    <a:pt x="97760" y="106983"/>
                  </a:lnTo>
                  <a:lnTo>
                    <a:pt x="106210" y="87713"/>
                  </a:lnTo>
                  <a:lnTo>
                    <a:pt x="108795" y="64720"/>
                  </a:lnTo>
                  <a:lnTo>
                    <a:pt x="106045" y="42803"/>
                  </a:lnTo>
                  <a:lnTo>
                    <a:pt x="97803" y="27602"/>
                  </a:lnTo>
                  <a:lnTo>
                    <a:pt x="8138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00787" y="3053264"/>
              <a:ext cx="136871" cy="171871"/>
            </a:xfrm>
            <a:custGeom>
              <a:avLst/>
              <a:gdLst/>
              <a:ahLst/>
              <a:cxnLst/>
              <a:rect l="0" t="0" r="0" b="0"/>
              <a:pathLst>
                <a:path w="136871" h="171871">
                  <a:moveTo>
                    <a:pt x="0" y="63171"/>
                  </a:moveTo>
                  <a:lnTo>
                    <a:pt x="16811" y="82322"/>
                  </a:lnTo>
                  <a:lnTo>
                    <a:pt x="49498" y="136388"/>
                  </a:lnTo>
                  <a:lnTo>
                    <a:pt x="64709" y="168313"/>
                  </a:lnTo>
                  <a:lnTo>
                    <a:pt x="65366" y="171870"/>
                  </a:lnTo>
                  <a:lnTo>
                    <a:pt x="63465" y="170732"/>
                  </a:lnTo>
                  <a:lnTo>
                    <a:pt x="59857" y="166464"/>
                  </a:lnTo>
                  <a:lnTo>
                    <a:pt x="54780" y="138100"/>
                  </a:lnTo>
                  <a:lnTo>
                    <a:pt x="55404" y="80528"/>
                  </a:lnTo>
                  <a:lnTo>
                    <a:pt x="64008" y="55677"/>
                  </a:lnTo>
                  <a:lnTo>
                    <a:pt x="78751" y="36054"/>
                  </a:lnTo>
                  <a:lnTo>
                    <a:pt x="97001" y="2070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45073" y="3071746"/>
              <a:ext cx="119253" cy="192089"/>
            </a:xfrm>
            <a:custGeom>
              <a:avLst/>
              <a:gdLst/>
              <a:ahLst/>
              <a:cxnLst/>
              <a:rect l="0" t="0" r="0" b="0"/>
              <a:pathLst>
                <a:path w="119253" h="192089">
                  <a:moveTo>
                    <a:pt x="45227" y="76274"/>
                  </a:moveTo>
                  <a:lnTo>
                    <a:pt x="61995" y="81864"/>
                  </a:lnTo>
                  <a:lnTo>
                    <a:pt x="79585" y="81488"/>
                  </a:lnTo>
                  <a:lnTo>
                    <a:pt x="97932" y="76252"/>
                  </a:lnTo>
                  <a:lnTo>
                    <a:pt x="113885" y="66126"/>
                  </a:lnTo>
                  <a:lnTo>
                    <a:pt x="117905" y="57810"/>
                  </a:lnTo>
                  <a:lnTo>
                    <a:pt x="119252" y="36093"/>
                  </a:lnTo>
                  <a:lnTo>
                    <a:pt x="115634" y="27260"/>
                  </a:lnTo>
                  <a:lnTo>
                    <a:pt x="102255" y="14326"/>
                  </a:lnTo>
                  <a:lnTo>
                    <a:pt x="74992" y="468"/>
                  </a:lnTo>
                  <a:lnTo>
                    <a:pt x="65070" y="0"/>
                  </a:lnTo>
                  <a:lnTo>
                    <a:pt x="44687" y="5720"/>
                  </a:lnTo>
                  <a:lnTo>
                    <a:pt x="19071" y="22094"/>
                  </a:lnTo>
                  <a:lnTo>
                    <a:pt x="7086" y="38156"/>
                  </a:lnTo>
                  <a:lnTo>
                    <a:pt x="2252" y="47353"/>
                  </a:lnTo>
                  <a:lnTo>
                    <a:pt x="0" y="70050"/>
                  </a:lnTo>
                  <a:lnTo>
                    <a:pt x="4069" y="94565"/>
                  </a:lnTo>
                  <a:lnTo>
                    <a:pt x="19514" y="126927"/>
                  </a:lnTo>
                  <a:lnTo>
                    <a:pt x="40077" y="151854"/>
                  </a:lnTo>
                  <a:lnTo>
                    <a:pt x="67878" y="172888"/>
                  </a:lnTo>
                  <a:lnTo>
                    <a:pt x="108398" y="1920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95585" y="3084849"/>
              <a:ext cx="105286" cy="175097"/>
            </a:xfrm>
            <a:custGeom>
              <a:avLst/>
              <a:gdLst/>
              <a:ahLst/>
              <a:cxnLst/>
              <a:rect l="0" t="0" r="0" b="0"/>
              <a:pathLst>
                <a:path w="105286" h="175097">
                  <a:moveTo>
                    <a:pt x="0" y="52643"/>
                  </a:moveTo>
                  <a:lnTo>
                    <a:pt x="34747" y="106518"/>
                  </a:lnTo>
                  <a:lnTo>
                    <a:pt x="61233" y="152501"/>
                  </a:lnTo>
                  <a:lnTo>
                    <a:pt x="81184" y="174907"/>
                  </a:lnTo>
                  <a:lnTo>
                    <a:pt x="86878" y="175096"/>
                  </a:lnTo>
                  <a:lnTo>
                    <a:pt x="91844" y="170544"/>
                  </a:lnTo>
                  <a:lnTo>
                    <a:pt x="96325" y="162829"/>
                  </a:lnTo>
                  <a:lnTo>
                    <a:pt x="98183" y="141779"/>
                  </a:lnTo>
                  <a:lnTo>
                    <a:pt x="98892" y="106740"/>
                  </a:lnTo>
                  <a:lnTo>
                    <a:pt x="104443" y="4559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53513" y="3113941"/>
              <a:ext cx="118294" cy="150463"/>
            </a:xfrm>
            <a:custGeom>
              <a:avLst/>
              <a:gdLst/>
              <a:ahLst/>
              <a:cxnLst/>
              <a:rect l="0" t="0" r="0" b="0"/>
              <a:pathLst>
                <a:path w="118294" h="150463">
                  <a:moveTo>
                    <a:pt x="0" y="44608"/>
                  </a:moveTo>
                  <a:lnTo>
                    <a:pt x="11178" y="61376"/>
                  </a:lnTo>
                  <a:lnTo>
                    <a:pt x="26025" y="72727"/>
                  </a:lnTo>
                  <a:lnTo>
                    <a:pt x="64152" y="89546"/>
                  </a:lnTo>
                  <a:lnTo>
                    <a:pt x="84664" y="90707"/>
                  </a:lnTo>
                  <a:lnTo>
                    <a:pt x="95047" y="89378"/>
                  </a:lnTo>
                  <a:lnTo>
                    <a:pt x="103139" y="84983"/>
                  </a:lnTo>
                  <a:lnTo>
                    <a:pt x="115250" y="70741"/>
                  </a:lnTo>
                  <a:lnTo>
                    <a:pt x="118293" y="49594"/>
                  </a:lnTo>
                  <a:lnTo>
                    <a:pt x="117466" y="37403"/>
                  </a:lnTo>
                  <a:lnTo>
                    <a:pt x="113406" y="28106"/>
                  </a:lnTo>
                  <a:lnTo>
                    <a:pt x="99535" y="14657"/>
                  </a:lnTo>
                  <a:lnTo>
                    <a:pt x="71996" y="509"/>
                  </a:lnTo>
                  <a:lnTo>
                    <a:pt x="62035" y="0"/>
                  </a:lnTo>
                  <a:lnTo>
                    <a:pt x="41609" y="5675"/>
                  </a:lnTo>
                  <a:lnTo>
                    <a:pt x="23952" y="19116"/>
                  </a:lnTo>
                  <a:lnTo>
                    <a:pt x="15968" y="27613"/>
                  </a:lnTo>
                  <a:lnTo>
                    <a:pt x="7097" y="49533"/>
                  </a:lnTo>
                  <a:lnTo>
                    <a:pt x="4324" y="73703"/>
                  </a:lnTo>
                  <a:lnTo>
                    <a:pt x="6991" y="96143"/>
                  </a:lnTo>
                  <a:lnTo>
                    <a:pt x="15195" y="114696"/>
                  </a:lnTo>
                  <a:lnTo>
                    <a:pt x="27810" y="130740"/>
                  </a:lnTo>
                  <a:lnTo>
                    <a:pt x="45115" y="145670"/>
                  </a:lnTo>
                  <a:lnTo>
                    <a:pt x="54643" y="149417"/>
                  </a:lnTo>
                  <a:lnTo>
                    <a:pt x="74589" y="150462"/>
                  </a:lnTo>
                  <a:lnTo>
                    <a:pt x="88912" y="147026"/>
                  </a:lnTo>
                  <a:lnTo>
                    <a:pt x="105285" y="1393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38581" y="3074321"/>
              <a:ext cx="120259" cy="172223"/>
            </a:xfrm>
            <a:custGeom>
              <a:avLst/>
              <a:gdLst/>
              <a:ahLst/>
              <a:cxnLst/>
              <a:rect l="0" t="0" r="0" b="0"/>
              <a:pathLst>
                <a:path w="120259" h="172223">
                  <a:moveTo>
                    <a:pt x="4444" y="115813"/>
                  </a:moveTo>
                  <a:lnTo>
                    <a:pt x="20063" y="172222"/>
                  </a:lnTo>
                  <a:lnTo>
                    <a:pt x="586" y="114728"/>
                  </a:lnTo>
                  <a:lnTo>
                    <a:pt x="0" y="94274"/>
                  </a:lnTo>
                  <a:lnTo>
                    <a:pt x="4809" y="74655"/>
                  </a:lnTo>
                  <a:lnTo>
                    <a:pt x="26959" y="42996"/>
                  </a:lnTo>
                  <a:lnTo>
                    <a:pt x="41357" y="29638"/>
                  </a:lnTo>
                  <a:lnTo>
                    <a:pt x="82316" y="11530"/>
                  </a:lnTo>
                  <a:lnTo>
                    <a:pt x="1202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95751" y="3126963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95751" y="30111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85751" y="3121330"/>
              <a:ext cx="156291" cy="166172"/>
            </a:xfrm>
            <a:custGeom>
              <a:avLst/>
              <a:gdLst/>
              <a:ahLst/>
              <a:cxnLst/>
              <a:rect l="0" t="0" r="0" b="0"/>
              <a:pathLst>
                <a:path w="156291" h="166172">
                  <a:moveTo>
                    <a:pt x="4756" y="68804"/>
                  </a:moveTo>
                  <a:lnTo>
                    <a:pt x="4756" y="127421"/>
                  </a:lnTo>
                  <a:lnTo>
                    <a:pt x="10822" y="166171"/>
                  </a:lnTo>
                  <a:lnTo>
                    <a:pt x="9970" y="165301"/>
                  </a:lnTo>
                  <a:lnTo>
                    <a:pt x="196" y="138688"/>
                  </a:lnTo>
                  <a:lnTo>
                    <a:pt x="0" y="119751"/>
                  </a:lnTo>
                  <a:lnTo>
                    <a:pt x="12535" y="61345"/>
                  </a:lnTo>
                  <a:lnTo>
                    <a:pt x="23699" y="28770"/>
                  </a:lnTo>
                  <a:lnTo>
                    <a:pt x="35012" y="11627"/>
                  </a:lnTo>
                  <a:lnTo>
                    <a:pt x="43644" y="6120"/>
                  </a:lnTo>
                  <a:lnTo>
                    <a:pt x="65713" y="0"/>
                  </a:lnTo>
                  <a:lnTo>
                    <a:pt x="88000" y="3520"/>
                  </a:lnTo>
                  <a:lnTo>
                    <a:pt x="117158" y="18655"/>
                  </a:lnTo>
                  <a:lnTo>
                    <a:pt x="131921" y="32478"/>
                  </a:lnTo>
                  <a:lnTo>
                    <a:pt x="146810" y="61161"/>
                  </a:lnTo>
                  <a:lnTo>
                    <a:pt x="156290" y="97605"/>
                  </a:lnTo>
                  <a:lnTo>
                    <a:pt x="153319" y="138834"/>
                  </a:lnTo>
                  <a:lnTo>
                    <a:pt x="152155" y="1635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59046" y="2937450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3293" y="27557"/>
                  </a:lnTo>
                  <a:lnTo>
                    <a:pt x="3770" y="86899"/>
                  </a:lnTo>
                  <a:lnTo>
                    <a:pt x="8526" y="137662"/>
                  </a:lnTo>
                  <a:lnTo>
                    <a:pt x="9936" y="189748"/>
                  </a:lnTo>
                  <a:lnTo>
                    <a:pt x="10353" y="242225"/>
                  </a:lnTo>
                  <a:lnTo>
                    <a:pt x="4905" y="30118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81247" y="2903803"/>
              <a:ext cx="193697" cy="444998"/>
            </a:xfrm>
            <a:custGeom>
              <a:avLst/>
              <a:gdLst/>
              <a:ahLst/>
              <a:cxnLst/>
              <a:rect l="0" t="0" r="0" b="0"/>
              <a:pathLst>
                <a:path w="193697" h="444998">
                  <a:moveTo>
                    <a:pt x="141053" y="286331"/>
                  </a:moveTo>
                  <a:lnTo>
                    <a:pt x="141053" y="263975"/>
                  </a:lnTo>
                  <a:lnTo>
                    <a:pt x="134814" y="246759"/>
                  </a:lnTo>
                  <a:lnTo>
                    <a:pt x="129875" y="238893"/>
                  </a:lnTo>
                  <a:lnTo>
                    <a:pt x="121903" y="234818"/>
                  </a:lnTo>
                  <a:lnTo>
                    <a:pt x="100567" y="233411"/>
                  </a:lnTo>
                  <a:lnTo>
                    <a:pt x="67836" y="244785"/>
                  </a:lnTo>
                  <a:lnTo>
                    <a:pt x="41501" y="268562"/>
                  </a:lnTo>
                  <a:lnTo>
                    <a:pt x="20046" y="308038"/>
                  </a:lnTo>
                  <a:lnTo>
                    <a:pt x="914" y="360116"/>
                  </a:lnTo>
                  <a:lnTo>
                    <a:pt x="0" y="381126"/>
                  </a:lnTo>
                  <a:lnTo>
                    <a:pt x="8946" y="423209"/>
                  </a:lnTo>
                  <a:lnTo>
                    <a:pt x="15547" y="431396"/>
                  </a:lnTo>
                  <a:lnTo>
                    <a:pt x="35360" y="443611"/>
                  </a:lnTo>
                  <a:lnTo>
                    <a:pt x="44854" y="444997"/>
                  </a:lnTo>
                  <a:lnTo>
                    <a:pt x="61644" y="440297"/>
                  </a:lnTo>
                  <a:lnTo>
                    <a:pt x="101769" y="408570"/>
                  </a:lnTo>
                  <a:lnTo>
                    <a:pt x="128243" y="376752"/>
                  </a:lnTo>
                  <a:lnTo>
                    <a:pt x="156914" y="317562"/>
                  </a:lnTo>
                  <a:lnTo>
                    <a:pt x="175926" y="256317"/>
                  </a:lnTo>
                  <a:lnTo>
                    <a:pt x="181022" y="206858"/>
                  </a:lnTo>
                  <a:lnTo>
                    <a:pt x="182532" y="153339"/>
                  </a:lnTo>
                  <a:lnTo>
                    <a:pt x="182979" y="100437"/>
                  </a:lnTo>
                  <a:lnTo>
                    <a:pt x="174725" y="38565"/>
                  </a:lnTo>
                  <a:lnTo>
                    <a:pt x="168496" y="9707"/>
                  </a:lnTo>
                  <a:lnTo>
                    <a:pt x="164028" y="2479"/>
                  </a:lnTo>
                  <a:lnTo>
                    <a:pt x="158709" y="0"/>
                  </a:lnTo>
                  <a:lnTo>
                    <a:pt x="152824" y="687"/>
                  </a:lnTo>
                  <a:lnTo>
                    <a:pt x="148900" y="6995"/>
                  </a:lnTo>
                  <a:lnTo>
                    <a:pt x="142086" y="69623"/>
                  </a:lnTo>
                  <a:lnTo>
                    <a:pt x="142427" y="126238"/>
                  </a:lnTo>
                  <a:lnTo>
                    <a:pt x="148349" y="175465"/>
                  </a:lnTo>
                  <a:lnTo>
                    <a:pt x="151794" y="225926"/>
                  </a:lnTo>
                  <a:lnTo>
                    <a:pt x="162845" y="285491"/>
                  </a:lnTo>
                  <a:lnTo>
                    <a:pt x="170626" y="311694"/>
                  </a:lnTo>
                  <a:lnTo>
                    <a:pt x="193696" y="3495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69699" y="3200663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9065" y="586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69699" y="3084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74984" y="3148020"/>
              <a:ext cx="84229" cy="182861"/>
            </a:xfrm>
            <a:custGeom>
              <a:avLst/>
              <a:gdLst/>
              <a:ahLst/>
              <a:cxnLst/>
              <a:rect l="0" t="0" r="0" b="0"/>
              <a:pathLst>
                <a:path w="84229" h="182861">
                  <a:moveTo>
                    <a:pt x="0" y="105285"/>
                  </a:moveTo>
                  <a:lnTo>
                    <a:pt x="27511" y="159160"/>
                  </a:lnTo>
                  <a:lnTo>
                    <a:pt x="36098" y="182860"/>
                  </a:lnTo>
                  <a:lnTo>
                    <a:pt x="17176" y="125261"/>
                  </a:lnTo>
                  <a:lnTo>
                    <a:pt x="6909" y="88847"/>
                  </a:lnTo>
                  <a:lnTo>
                    <a:pt x="9310" y="65224"/>
                  </a:lnTo>
                  <a:lnTo>
                    <a:pt x="19346" y="44197"/>
                  </a:lnTo>
                  <a:lnTo>
                    <a:pt x="35504" y="2705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29013" y="3145851"/>
              <a:ext cx="109463" cy="202212"/>
            </a:xfrm>
            <a:custGeom>
              <a:avLst/>
              <a:gdLst/>
              <a:ahLst/>
              <a:cxnLst/>
              <a:rect l="0" t="0" r="0" b="0"/>
              <a:pathLst>
                <a:path w="109463" h="202212">
                  <a:moveTo>
                    <a:pt x="56541" y="75869"/>
                  </a:moveTo>
                  <a:lnTo>
                    <a:pt x="87824" y="66294"/>
                  </a:lnTo>
                  <a:lnTo>
                    <a:pt x="103980" y="55625"/>
                  </a:lnTo>
                  <a:lnTo>
                    <a:pt x="108054" y="47165"/>
                  </a:lnTo>
                  <a:lnTo>
                    <a:pt x="109462" y="25287"/>
                  </a:lnTo>
                  <a:lnTo>
                    <a:pt x="105860" y="16411"/>
                  </a:lnTo>
                  <a:lnTo>
                    <a:pt x="92498" y="3430"/>
                  </a:lnTo>
                  <a:lnTo>
                    <a:pt x="71742" y="0"/>
                  </a:lnTo>
                  <a:lnTo>
                    <a:pt x="59656" y="723"/>
                  </a:lnTo>
                  <a:lnTo>
                    <a:pt x="39989" y="10885"/>
                  </a:lnTo>
                  <a:lnTo>
                    <a:pt x="24618" y="27100"/>
                  </a:lnTo>
                  <a:lnTo>
                    <a:pt x="1269" y="76379"/>
                  </a:lnTo>
                  <a:lnTo>
                    <a:pt x="0" y="97153"/>
                  </a:lnTo>
                  <a:lnTo>
                    <a:pt x="15009" y="160116"/>
                  </a:lnTo>
                  <a:lnTo>
                    <a:pt x="18325" y="170638"/>
                  </a:lnTo>
                  <a:lnTo>
                    <a:pt x="24045" y="178823"/>
                  </a:lnTo>
                  <a:lnTo>
                    <a:pt x="39759" y="191036"/>
                  </a:lnTo>
                  <a:lnTo>
                    <a:pt x="88127" y="202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83428" y="3187361"/>
              <a:ext cx="133754" cy="163730"/>
            </a:xfrm>
            <a:custGeom>
              <a:avLst/>
              <a:gdLst/>
              <a:ahLst/>
              <a:cxnLst/>
              <a:rect l="0" t="0" r="0" b="0"/>
              <a:pathLst>
                <a:path w="133754" h="163730">
                  <a:moveTo>
                    <a:pt x="91639" y="13302"/>
                  </a:moveTo>
                  <a:lnTo>
                    <a:pt x="80461" y="2123"/>
                  </a:lnTo>
                  <a:lnTo>
                    <a:pt x="72488" y="0"/>
                  </a:lnTo>
                  <a:lnTo>
                    <a:pt x="51152" y="761"/>
                  </a:lnTo>
                  <a:lnTo>
                    <a:pt x="32310" y="8118"/>
                  </a:lnTo>
                  <a:lnTo>
                    <a:pt x="24011" y="13356"/>
                  </a:lnTo>
                  <a:lnTo>
                    <a:pt x="11670" y="31653"/>
                  </a:lnTo>
                  <a:lnTo>
                    <a:pt x="3455" y="55383"/>
                  </a:lnTo>
                  <a:lnTo>
                    <a:pt x="0" y="93880"/>
                  </a:lnTo>
                  <a:lnTo>
                    <a:pt x="3338" y="116965"/>
                  </a:lnTo>
                  <a:lnTo>
                    <a:pt x="11839" y="135803"/>
                  </a:lnTo>
                  <a:lnTo>
                    <a:pt x="17383" y="144103"/>
                  </a:lnTo>
                  <a:lnTo>
                    <a:pt x="32899" y="156443"/>
                  </a:lnTo>
                  <a:lnTo>
                    <a:pt x="41951" y="161372"/>
                  </a:lnTo>
                  <a:lnTo>
                    <a:pt x="61366" y="163729"/>
                  </a:lnTo>
                  <a:lnTo>
                    <a:pt x="81694" y="159707"/>
                  </a:lnTo>
                  <a:lnTo>
                    <a:pt x="117101" y="141181"/>
                  </a:lnTo>
                  <a:lnTo>
                    <a:pt x="133753" y="129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59353" y="2990093"/>
              <a:ext cx="10471" cy="336913"/>
            </a:xfrm>
            <a:custGeom>
              <a:avLst/>
              <a:gdLst/>
              <a:ahLst/>
              <a:cxnLst/>
              <a:rect l="0" t="0" r="0" b="0"/>
              <a:pathLst>
                <a:path w="10471" h="336913">
                  <a:moveTo>
                    <a:pt x="10470" y="0"/>
                  </a:moveTo>
                  <a:lnTo>
                    <a:pt x="2138" y="48931"/>
                  </a:lnTo>
                  <a:lnTo>
                    <a:pt x="593" y="99896"/>
                  </a:lnTo>
                  <a:lnTo>
                    <a:pt x="135" y="159450"/>
                  </a:lnTo>
                  <a:lnTo>
                    <a:pt x="0" y="218430"/>
                  </a:lnTo>
                  <a:lnTo>
                    <a:pt x="5543" y="279583"/>
                  </a:lnTo>
                  <a:lnTo>
                    <a:pt x="1047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75067" y="3117302"/>
              <a:ext cx="178986" cy="20191"/>
            </a:xfrm>
            <a:custGeom>
              <a:avLst/>
              <a:gdLst/>
              <a:ahLst/>
              <a:cxnLst/>
              <a:rect l="0" t="0" r="0" b="0"/>
              <a:pathLst>
                <a:path w="178986" h="20191">
                  <a:moveTo>
                    <a:pt x="178985" y="20190"/>
                  </a:moveTo>
                  <a:lnTo>
                    <a:pt x="167806" y="9012"/>
                  </a:lnTo>
                  <a:lnTo>
                    <a:pt x="149840" y="3523"/>
                  </a:lnTo>
                  <a:lnTo>
                    <a:pt x="94588" y="0"/>
                  </a:lnTo>
                  <a:lnTo>
                    <a:pt x="32950" y="7580"/>
                  </a:lnTo>
                  <a:lnTo>
                    <a:pt x="0" y="9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27751" y="3200663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3120" y="42691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06694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984435" y="3158549"/>
              <a:ext cx="107735" cy="157985"/>
            </a:xfrm>
            <a:custGeom>
              <a:avLst/>
              <a:gdLst/>
              <a:ahLst/>
              <a:cxnLst/>
              <a:rect l="0" t="0" r="0" b="0"/>
              <a:pathLst>
                <a:path w="107735" h="157985">
                  <a:moveTo>
                    <a:pt x="80187" y="10528"/>
                  </a:moveTo>
                  <a:lnTo>
                    <a:pt x="48904" y="20104"/>
                  </a:lnTo>
                  <a:lnTo>
                    <a:pt x="25164" y="38062"/>
                  </a:lnTo>
                  <a:lnTo>
                    <a:pt x="10499" y="55521"/>
                  </a:lnTo>
                  <a:lnTo>
                    <a:pt x="2421" y="78098"/>
                  </a:lnTo>
                  <a:lnTo>
                    <a:pt x="0" y="102560"/>
                  </a:lnTo>
                  <a:lnTo>
                    <a:pt x="2825" y="125131"/>
                  </a:lnTo>
                  <a:lnTo>
                    <a:pt x="14218" y="143741"/>
                  </a:lnTo>
                  <a:lnTo>
                    <a:pt x="22169" y="151979"/>
                  </a:lnTo>
                  <a:lnTo>
                    <a:pt x="30980" y="156302"/>
                  </a:lnTo>
                  <a:lnTo>
                    <a:pt x="50128" y="157984"/>
                  </a:lnTo>
                  <a:lnTo>
                    <a:pt x="67217" y="151714"/>
                  </a:lnTo>
                  <a:lnTo>
                    <a:pt x="82611" y="139958"/>
                  </a:lnTo>
                  <a:lnTo>
                    <a:pt x="97252" y="123035"/>
                  </a:lnTo>
                  <a:lnTo>
                    <a:pt x="105318" y="100695"/>
                  </a:lnTo>
                  <a:lnTo>
                    <a:pt x="107734" y="76339"/>
                  </a:lnTo>
                  <a:lnTo>
                    <a:pt x="104909" y="53815"/>
                  </a:lnTo>
                  <a:lnTo>
                    <a:pt x="96633" y="35226"/>
                  </a:lnTo>
                  <a:lnTo>
                    <a:pt x="85059" y="14727"/>
                  </a:lnTo>
                  <a:lnTo>
                    <a:pt x="801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64622" y="3130316"/>
              <a:ext cx="178985" cy="196690"/>
            </a:xfrm>
            <a:custGeom>
              <a:avLst/>
              <a:gdLst/>
              <a:ahLst/>
              <a:cxnLst/>
              <a:rect l="0" t="0" r="0" b="0"/>
              <a:pathLst>
                <a:path w="178985" h="196690">
                  <a:moveTo>
                    <a:pt x="0" y="7176"/>
                  </a:moveTo>
                  <a:lnTo>
                    <a:pt x="23718" y="51139"/>
                  </a:lnTo>
                  <a:lnTo>
                    <a:pt x="42002" y="113629"/>
                  </a:lnTo>
                  <a:lnTo>
                    <a:pt x="56130" y="163254"/>
                  </a:lnTo>
                  <a:lnTo>
                    <a:pt x="56137" y="167380"/>
                  </a:lnTo>
                  <a:lnTo>
                    <a:pt x="53802" y="166621"/>
                  </a:lnTo>
                  <a:lnTo>
                    <a:pt x="49906" y="162605"/>
                  </a:lnTo>
                  <a:lnTo>
                    <a:pt x="38833" y="134597"/>
                  </a:lnTo>
                  <a:lnTo>
                    <a:pt x="29420" y="72684"/>
                  </a:lnTo>
                  <a:lnTo>
                    <a:pt x="25943" y="50329"/>
                  </a:lnTo>
                  <a:lnTo>
                    <a:pt x="28297" y="28695"/>
                  </a:lnTo>
                  <a:lnTo>
                    <a:pt x="32902" y="20352"/>
                  </a:lnTo>
                  <a:lnTo>
                    <a:pt x="47378" y="7962"/>
                  </a:lnTo>
                  <a:lnTo>
                    <a:pt x="68630" y="1676"/>
                  </a:lnTo>
                  <a:lnTo>
                    <a:pt x="80848" y="0"/>
                  </a:lnTo>
                  <a:lnTo>
                    <a:pt x="100663" y="4377"/>
                  </a:lnTo>
                  <a:lnTo>
                    <a:pt x="109223" y="8819"/>
                  </a:lnTo>
                  <a:lnTo>
                    <a:pt x="132448" y="37429"/>
                  </a:lnTo>
                  <a:lnTo>
                    <a:pt x="152851" y="89017"/>
                  </a:lnTo>
                  <a:lnTo>
                    <a:pt x="168146" y="144268"/>
                  </a:lnTo>
                  <a:lnTo>
                    <a:pt x="178984" y="1966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327834" y="3305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0" name="Straight Connector 99"/>
          <p:cNvCxnSpPr/>
          <p:nvPr/>
        </p:nvCxnSpPr>
        <p:spPr>
          <a:xfrm>
            <a:off x="1979357" y="3958715"/>
            <a:ext cx="1505575" cy="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Freeform 100"/>
          <p:cNvSpPr/>
          <p:nvPr/>
        </p:nvSpPr>
        <p:spPr>
          <a:xfrm>
            <a:off x="3121117" y="3892575"/>
            <a:ext cx="111336" cy="121854"/>
          </a:xfrm>
          <a:custGeom>
            <a:avLst/>
            <a:gdLst/>
            <a:ahLst/>
            <a:cxnLst/>
            <a:rect l="0" t="0" r="0" b="0"/>
            <a:pathLst>
              <a:path w="111336" h="121854">
                <a:moveTo>
                  <a:pt x="47960" y="13497"/>
                </a:moveTo>
                <a:lnTo>
                  <a:pt x="32319" y="31478"/>
                </a:lnTo>
                <a:lnTo>
                  <a:pt x="24241" y="48395"/>
                </a:lnTo>
                <a:lnTo>
                  <a:pt x="23959" y="56650"/>
                </a:lnTo>
                <a:lnTo>
                  <a:pt x="29884" y="72060"/>
                </a:lnTo>
                <a:lnTo>
                  <a:pt x="46374" y="93890"/>
                </a:lnTo>
                <a:lnTo>
                  <a:pt x="53922" y="97508"/>
                </a:lnTo>
                <a:lnTo>
                  <a:pt x="71667" y="98408"/>
                </a:lnTo>
                <a:lnTo>
                  <a:pt x="78972" y="94671"/>
                </a:lnTo>
                <a:lnTo>
                  <a:pt x="90209" y="81160"/>
                </a:lnTo>
                <a:lnTo>
                  <a:pt x="97523" y="48234"/>
                </a:lnTo>
                <a:lnTo>
                  <a:pt x="92995" y="28546"/>
                </a:lnTo>
                <a:lnTo>
                  <a:pt x="88512" y="20020"/>
                </a:lnTo>
                <a:lnTo>
                  <a:pt x="74172" y="7428"/>
                </a:lnTo>
                <a:lnTo>
                  <a:pt x="65435" y="2432"/>
                </a:lnTo>
                <a:lnTo>
                  <a:pt x="46368" y="0"/>
                </a:lnTo>
                <a:lnTo>
                  <a:pt x="27366" y="3989"/>
                </a:lnTo>
                <a:lnTo>
                  <a:pt x="11121" y="13561"/>
                </a:lnTo>
                <a:lnTo>
                  <a:pt x="5853" y="21728"/>
                </a:lnTo>
                <a:lnTo>
                  <a:pt x="0" y="43282"/>
                </a:lnTo>
                <a:lnTo>
                  <a:pt x="2294" y="76135"/>
                </a:lnTo>
                <a:lnTo>
                  <a:pt x="13626" y="94368"/>
                </a:lnTo>
                <a:lnTo>
                  <a:pt x="30361" y="109102"/>
                </a:lnTo>
                <a:lnTo>
                  <a:pt x="49497" y="119549"/>
                </a:lnTo>
                <a:lnTo>
                  <a:pt x="69700" y="121853"/>
                </a:lnTo>
                <a:lnTo>
                  <a:pt x="89208" y="117807"/>
                </a:lnTo>
                <a:lnTo>
                  <a:pt x="105677" y="108210"/>
                </a:lnTo>
                <a:lnTo>
                  <a:pt x="109835" y="101206"/>
                </a:lnTo>
                <a:lnTo>
                  <a:pt x="111335" y="84064"/>
                </a:lnTo>
                <a:lnTo>
                  <a:pt x="104983" y="67867"/>
                </a:lnTo>
                <a:lnTo>
                  <a:pt x="81841" y="38405"/>
                </a:lnTo>
                <a:lnTo>
                  <a:pt x="74057" y="34782"/>
                </a:lnTo>
                <a:lnTo>
                  <a:pt x="56049" y="33876"/>
                </a:lnTo>
                <a:lnTo>
                  <a:pt x="39467" y="40491"/>
                </a:lnTo>
                <a:lnTo>
                  <a:pt x="31770" y="45531"/>
                </a:lnTo>
                <a:lnTo>
                  <a:pt x="27808" y="53570"/>
                </a:lnTo>
                <a:lnTo>
                  <a:pt x="26525" y="74981"/>
                </a:lnTo>
                <a:lnTo>
                  <a:pt x="30161" y="83733"/>
                </a:lnTo>
                <a:lnTo>
                  <a:pt x="43559" y="96575"/>
                </a:lnTo>
                <a:lnTo>
                  <a:pt x="50875" y="98129"/>
                </a:lnTo>
                <a:lnTo>
                  <a:pt x="58092" y="96824"/>
                </a:lnTo>
                <a:lnTo>
                  <a:pt x="65243" y="93615"/>
                </a:lnTo>
                <a:lnTo>
                  <a:pt x="70011" y="86796"/>
                </a:lnTo>
                <a:lnTo>
                  <a:pt x="75308" y="66742"/>
                </a:lnTo>
                <a:lnTo>
                  <a:pt x="75551" y="60692"/>
                </a:lnTo>
                <a:lnTo>
                  <a:pt x="74543" y="57828"/>
                </a:lnTo>
                <a:lnTo>
                  <a:pt x="69017" y="5561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1963170" y="4064000"/>
            <a:ext cx="153058" cy="181528"/>
            <a:chOff x="1963170" y="4064000"/>
            <a:chExt cx="153058" cy="181528"/>
          </a:xfrm>
        </p:grpSpPr>
        <p:sp>
          <p:nvSpPr>
            <p:cNvPr id="102" name="Freeform 101"/>
            <p:cNvSpPr/>
            <p:nvPr/>
          </p:nvSpPr>
          <p:spPr>
            <a:xfrm>
              <a:off x="1963170" y="4064000"/>
              <a:ext cx="153058" cy="181528"/>
            </a:xfrm>
            <a:custGeom>
              <a:avLst/>
              <a:gdLst/>
              <a:ahLst/>
              <a:cxnLst/>
              <a:rect l="0" t="0" r="0" b="0"/>
              <a:pathLst>
                <a:path w="153058" h="181528">
                  <a:moveTo>
                    <a:pt x="47773" y="0"/>
                  </a:moveTo>
                  <a:lnTo>
                    <a:pt x="29814" y="53875"/>
                  </a:lnTo>
                  <a:lnTo>
                    <a:pt x="10302" y="117091"/>
                  </a:lnTo>
                  <a:lnTo>
                    <a:pt x="681" y="177535"/>
                  </a:lnTo>
                  <a:lnTo>
                    <a:pt x="0" y="181527"/>
                  </a:lnTo>
                  <a:lnTo>
                    <a:pt x="717" y="180680"/>
                  </a:lnTo>
                  <a:lnTo>
                    <a:pt x="20024" y="119619"/>
                  </a:lnTo>
                  <a:lnTo>
                    <a:pt x="37287" y="60552"/>
                  </a:lnTo>
                  <a:lnTo>
                    <a:pt x="51291" y="12091"/>
                  </a:lnTo>
                  <a:lnTo>
                    <a:pt x="55967" y="6891"/>
                  </a:lnTo>
                  <a:lnTo>
                    <a:pt x="61425" y="5763"/>
                  </a:lnTo>
                  <a:lnTo>
                    <a:pt x="67402" y="7352"/>
                  </a:lnTo>
                  <a:lnTo>
                    <a:pt x="86994" y="20766"/>
                  </a:lnTo>
                  <a:lnTo>
                    <a:pt x="102028" y="45147"/>
                  </a:lnTo>
                  <a:lnTo>
                    <a:pt x="124815" y="105551"/>
                  </a:lnTo>
                  <a:lnTo>
                    <a:pt x="138987" y="143942"/>
                  </a:lnTo>
                  <a:lnTo>
                    <a:pt x="153057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21471" y="4174224"/>
              <a:ext cx="63172" cy="5590"/>
            </a:xfrm>
            <a:custGeom>
              <a:avLst/>
              <a:gdLst/>
              <a:ahLst/>
              <a:cxnLst/>
              <a:rect l="0" t="0" r="0" b="0"/>
              <a:pathLst>
                <a:path w="63172" h="5590">
                  <a:moveTo>
                    <a:pt x="63171" y="5589"/>
                  </a:moveTo>
                  <a:lnTo>
                    <a:pt x="46403" y="0"/>
                  </a:lnTo>
                  <a:lnTo>
                    <a:pt x="28813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3169077" y="4068950"/>
            <a:ext cx="138419" cy="240313"/>
          </a:xfrm>
          <a:custGeom>
            <a:avLst/>
            <a:gdLst/>
            <a:ahLst/>
            <a:cxnLst/>
            <a:rect l="0" t="0" r="0" b="0"/>
            <a:pathLst>
              <a:path w="138419" h="240313">
                <a:moveTo>
                  <a:pt x="0" y="68749"/>
                </a:moveTo>
                <a:lnTo>
                  <a:pt x="0" y="127366"/>
                </a:lnTo>
                <a:lnTo>
                  <a:pt x="8406" y="181540"/>
                </a:lnTo>
                <a:lnTo>
                  <a:pt x="15619" y="215123"/>
                </a:lnTo>
                <a:lnTo>
                  <a:pt x="15092" y="215465"/>
                </a:lnTo>
                <a:lnTo>
                  <a:pt x="5841" y="190797"/>
                </a:lnTo>
                <a:lnTo>
                  <a:pt x="770" y="130430"/>
                </a:lnTo>
                <a:lnTo>
                  <a:pt x="153" y="75474"/>
                </a:lnTo>
                <a:lnTo>
                  <a:pt x="5635" y="39156"/>
                </a:lnTo>
                <a:lnTo>
                  <a:pt x="20257" y="11757"/>
                </a:lnTo>
                <a:lnTo>
                  <a:pt x="28713" y="6188"/>
                </a:lnTo>
                <a:lnTo>
                  <a:pt x="50586" y="0"/>
                </a:lnTo>
                <a:lnTo>
                  <a:pt x="60630" y="689"/>
                </a:lnTo>
                <a:lnTo>
                  <a:pt x="78030" y="7695"/>
                </a:lnTo>
                <a:lnTo>
                  <a:pt x="83606" y="15178"/>
                </a:lnTo>
                <a:lnTo>
                  <a:pt x="89801" y="35971"/>
                </a:lnTo>
                <a:lnTo>
                  <a:pt x="87699" y="68396"/>
                </a:lnTo>
                <a:lnTo>
                  <a:pt x="76412" y="86530"/>
                </a:lnTo>
                <a:lnTo>
                  <a:pt x="59698" y="101218"/>
                </a:lnTo>
                <a:lnTo>
                  <a:pt x="40571" y="111645"/>
                </a:lnTo>
                <a:lnTo>
                  <a:pt x="36406" y="112555"/>
                </a:lnTo>
                <a:lnTo>
                  <a:pt x="35969" y="110821"/>
                </a:lnTo>
                <a:lnTo>
                  <a:pt x="38017" y="107325"/>
                </a:lnTo>
                <a:lnTo>
                  <a:pt x="44062" y="106165"/>
                </a:lnTo>
                <a:lnTo>
                  <a:pt x="94782" y="115603"/>
                </a:lnTo>
                <a:lnTo>
                  <a:pt x="102963" y="121042"/>
                </a:lnTo>
                <a:lnTo>
                  <a:pt x="134211" y="164846"/>
                </a:lnTo>
                <a:lnTo>
                  <a:pt x="138418" y="185158"/>
                </a:lnTo>
                <a:lnTo>
                  <a:pt x="137902" y="195488"/>
                </a:lnTo>
                <a:lnTo>
                  <a:pt x="134049" y="204715"/>
                </a:lnTo>
                <a:lnTo>
                  <a:pt x="120409" y="221205"/>
                </a:lnTo>
                <a:lnTo>
                  <a:pt x="87409" y="238054"/>
                </a:lnTo>
                <a:lnTo>
                  <a:pt x="64585" y="240312"/>
                </a:lnTo>
                <a:lnTo>
                  <a:pt x="21057" y="23720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" name="Group 109"/>
          <p:cNvGrpSpPr/>
          <p:nvPr/>
        </p:nvGrpSpPr>
        <p:grpSpPr>
          <a:xfrm>
            <a:off x="4769409" y="3856629"/>
            <a:ext cx="590154" cy="456034"/>
            <a:chOff x="4769409" y="3856629"/>
            <a:chExt cx="590154" cy="456034"/>
          </a:xfrm>
        </p:grpSpPr>
        <p:sp>
          <p:nvSpPr>
            <p:cNvPr id="106" name="Freeform 105"/>
            <p:cNvSpPr/>
            <p:nvPr/>
          </p:nvSpPr>
          <p:spPr>
            <a:xfrm>
              <a:off x="4769409" y="3856629"/>
              <a:ext cx="590154" cy="217900"/>
            </a:xfrm>
            <a:custGeom>
              <a:avLst/>
              <a:gdLst/>
              <a:ahLst/>
              <a:cxnLst/>
              <a:rect l="0" t="0" r="0" b="0"/>
              <a:pathLst>
                <a:path w="590154" h="217900">
                  <a:moveTo>
                    <a:pt x="0" y="112614"/>
                  </a:moveTo>
                  <a:lnTo>
                    <a:pt x="48931" y="112614"/>
                  </a:lnTo>
                  <a:lnTo>
                    <a:pt x="96776" y="112614"/>
                  </a:lnTo>
                  <a:lnTo>
                    <a:pt x="147997" y="112614"/>
                  </a:lnTo>
                  <a:lnTo>
                    <a:pt x="197099" y="112614"/>
                  </a:lnTo>
                  <a:lnTo>
                    <a:pt x="255612" y="112614"/>
                  </a:lnTo>
                  <a:lnTo>
                    <a:pt x="312231" y="112614"/>
                  </a:lnTo>
                  <a:lnTo>
                    <a:pt x="371594" y="112614"/>
                  </a:lnTo>
                  <a:lnTo>
                    <a:pt x="433710" y="112614"/>
                  </a:lnTo>
                  <a:lnTo>
                    <a:pt x="492210" y="112614"/>
                  </a:lnTo>
                  <a:lnTo>
                    <a:pt x="540594" y="112614"/>
                  </a:lnTo>
                  <a:lnTo>
                    <a:pt x="570547" y="112614"/>
                  </a:lnTo>
                  <a:lnTo>
                    <a:pt x="579236" y="109105"/>
                  </a:lnTo>
                  <a:lnTo>
                    <a:pt x="583859" y="103256"/>
                  </a:lnTo>
                  <a:lnTo>
                    <a:pt x="585771" y="95847"/>
                  </a:lnTo>
                  <a:lnTo>
                    <a:pt x="583537" y="88568"/>
                  </a:lnTo>
                  <a:lnTo>
                    <a:pt x="571695" y="74241"/>
                  </a:lnTo>
                  <a:lnTo>
                    <a:pt x="535497" y="47149"/>
                  </a:lnTo>
                  <a:lnTo>
                    <a:pt x="474824" y="19442"/>
                  </a:lnTo>
                  <a:lnTo>
                    <a:pt x="455244" y="0"/>
                  </a:lnTo>
                  <a:lnTo>
                    <a:pt x="455574" y="104"/>
                  </a:lnTo>
                  <a:lnTo>
                    <a:pt x="510764" y="42964"/>
                  </a:lnTo>
                  <a:lnTo>
                    <a:pt x="567632" y="77590"/>
                  </a:lnTo>
                  <a:lnTo>
                    <a:pt x="582954" y="94708"/>
                  </a:lnTo>
                  <a:lnTo>
                    <a:pt x="588677" y="104186"/>
                  </a:lnTo>
                  <a:lnTo>
                    <a:pt x="590153" y="112845"/>
                  </a:lnTo>
                  <a:lnTo>
                    <a:pt x="588798" y="120957"/>
                  </a:lnTo>
                  <a:lnTo>
                    <a:pt x="581052" y="136209"/>
                  </a:lnTo>
                  <a:lnTo>
                    <a:pt x="550328" y="172148"/>
                  </a:lnTo>
                  <a:lnTo>
                    <a:pt x="524149" y="187705"/>
                  </a:lnTo>
                  <a:lnTo>
                    <a:pt x="463054" y="210694"/>
                  </a:lnTo>
                  <a:lnTo>
                    <a:pt x="442197" y="2178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76428" y="4070043"/>
              <a:ext cx="161438" cy="239625"/>
            </a:xfrm>
            <a:custGeom>
              <a:avLst/>
              <a:gdLst/>
              <a:ahLst/>
              <a:cxnLst/>
              <a:rect l="0" t="0" r="0" b="0"/>
              <a:pathLst>
                <a:path w="161438" h="239625">
                  <a:moveTo>
                    <a:pt x="77209" y="36071"/>
                  </a:moveTo>
                  <a:lnTo>
                    <a:pt x="59251" y="89946"/>
                  </a:lnTo>
                  <a:lnTo>
                    <a:pt x="38568" y="151992"/>
                  </a:lnTo>
                  <a:lnTo>
                    <a:pt x="17544" y="215064"/>
                  </a:lnTo>
                  <a:lnTo>
                    <a:pt x="10527" y="236116"/>
                  </a:lnTo>
                  <a:lnTo>
                    <a:pt x="7018" y="239624"/>
                  </a:lnTo>
                  <a:lnTo>
                    <a:pt x="3509" y="238454"/>
                  </a:lnTo>
                  <a:lnTo>
                    <a:pt x="0" y="234164"/>
                  </a:lnTo>
                  <a:lnTo>
                    <a:pt x="0" y="227794"/>
                  </a:lnTo>
                  <a:lnTo>
                    <a:pt x="20903" y="172211"/>
                  </a:lnTo>
                  <a:lnTo>
                    <a:pt x="42101" y="109706"/>
                  </a:lnTo>
                  <a:lnTo>
                    <a:pt x="64340" y="47763"/>
                  </a:lnTo>
                  <a:lnTo>
                    <a:pt x="89783" y="3021"/>
                  </a:lnTo>
                  <a:lnTo>
                    <a:pt x="94951" y="0"/>
                  </a:lnTo>
                  <a:lnTo>
                    <a:pt x="100735" y="1495"/>
                  </a:lnTo>
                  <a:lnTo>
                    <a:pt x="106931" y="6001"/>
                  </a:lnTo>
                  <a:lnTo>
                    <a:pt x="116935" y="23486"/>
                  </a:lnTo>
                  <a:lnTo>
                    <a:pt x="136556" y="79084"/>
                  </a:lnTo>
                  <a:lnTo>
                    <a:pt x="154377" y="139857"/>
                  </a:lnTo>
                  <a:lnTo>
                    <a:pt x="160507" y="202134"/>
                  </a:lnTo>
                  <a:lnTo>
                    <a:pt x="161437" y="236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00994" y="4232455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24528" y="4102415"/>
              <a:ext cx="157182" cy="210248"/>
            </a:xfrm>
            <a:custGeom>
              <a:avLst/>
              <a:gdLst/>
              <a:ahLst/>
              <a:cxnLst/>
              <a:rect l="0" t="0" r="0" b="0"/>
              <a:pathLst>
                <a:path w="157182" h="210248">
                  <a:moveTo>
                    <a:pt x="18622" y="45813"/>
                  </a:moveTo>
                  <a:lnTo>
                    <a:pt x="18622" y="104429"/>
                  </a:lnTo>
                  <a:lnTo>
                    <a:pt x="18622" y="158603"/>
                  </a:lnTo>
                  <a:lnTo>
                    <a:pt x="17452" y="192186"/>
                  </a:lnTo>
                  <a:lnTo>
                    <a:pt x="15502" y="192528"/>
                  </a:lnTo>
                  <a:lnTo>
                    <a:pt x="10217" y="183549"/>
                  </a:lnTo>
                  <a:lnTo>
                    <a:pt x="1834" y="157593"/>
                  </a:lnTo>
                  <a:lnTo>
                    <a:pt x="0" y="120787"/>
                  </a:lnTo>
                  <a:lnTo>
                    <a:pt x="9268" y="66428"/>
                  </a:lnTo>
                  <a:lnTo>
                    <a:pt x="22089" y="27744"/>
                  </a:lnTo>
                  <a:lnTo>
                    <a:pt x="27953" y="16220"/>
                  </a:lnTo>
                  <a:lnTo>
                    <a:pt x="36541" y="8537"/>
                  </a:lnTo>
                  <a:lnTo>
                    <a:pt x="58561" y="0"/>
                  </a:lnTo>
                  <a:lnTo>
                    <a:pt x="68645" y="63"/>
                  </a:lnTo>
                  <a:lnTo>
                    <a:pt x="86088" y="6372"/>
                  </a:lnTo>
                  <a:lnTo>
                    <a:pt x="98520" y="20094"/>
                  </a:lnTo>
                  <a:lnTo>
                    <a:pt x="103472" y="28667"/>
                  </a:lnTo>
                  <a:lnTo>
                    <a:pt x="104435" y="37892"/>
                  </a:lnTo>
                  <a:lnTo>
                    <a:pt x="99265" y="57500"/>
                  </a:lnTo>
                  <a:lnTo>
                    <a:pt x="86049" y="74794"/>
                  </a:lnTo>
                  <a:lnTo>
                    <a:pt x="68477" y="89109"/>
                  </a:lnTo>
                  <a:lnTo>
                    <a:pt x="45872" y="101405"/>
                  </a:lnTo>
                  <a:lnTo>
                    <a:pt x="47317" y="101592"/>
                  </a:lnTo>
                  <a:lnTo>
                    <a:pt x="80442" y="99075"/>
                  </a:lnTo>
                  <a:lnTo>
                    <a:pt x="102249" y="104970"/>
                  </a:lnTo>
                  <a:lnTo>
                    <a:pt x="131138" y="121443"/>
                  </a:lnTo>
                  <a:lnTo>
                    <a:pt x="145838" y="135578"/>
                  </a:lnTo>
                  <a:lnTo>
                    <a:pt x="156271" y="153559"/>
                  </a:lnTo>
                  <a:lnTo>
                    <a:pt x="157181" y="162097"/>
                  </a:lnTo>
                  <a:lnTo>
                    <a:pt x="151954" y="177823"/>
                  </a:lnTo>
                  <a:lnTo>
                    <a:pt x="135857" y="199830"/>
                  </a:lnTo>
                  <a:lnTo>
                    <a:pt x="116740" y="207852"/>
                  </a:lnTo>
                  <a:lnTo>
                    <a:pt x="93815" y="210247"/>
                  </a:lnTo>
                  <a:lnTo>
                    <a:pt x="71928" y="207412"/>
                  </a:lnTo>
                  <a:lnTo>
                    <a:pt x="53622" y="199133"/>
                  </a:lnTo>
                  <a:lnTo>
                    <a:pt x="33282" y="187557"/>
                  </a:lnTo>
                  <a:lnTo>
                    <a:pt x="18622" y="182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1" name="Straight Connector 110"/>
          <p:cNvCxnSpPr/>
          <p:nvPr/>
        </p:nvCxnSpPr>
        <p:spPr>
          <a:xfrm flipH="1">
            <a:off x="2221513" y="5137906"/>
            <a:ext cx="1284476" cy="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oval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Freeform 111"/>
          <p:cNvSpPr/>
          <p:nvPr/>
        </p:nvSpPr>
        <p:spPr>
          <a:xfrm>
            <a:off x="1931404" y="3869822"/>
            <a:ext cx="116945" cy="123187"/>
          </a:xfrm>
          <a:custGeom>
            <a:avLst/>
            <a:gdLst/>
            <a:ahLst/>
            <a:cxnLst/>
            <a:rect l="0" t="0" r="0" b="0"/>
            <a:pathLst>
              <a:path w="116945" h="123187">
                <a:moveTo>
                  <a:pt x="100596" y="36250"/>
                </a:moveTo>
                <a:lnTo>
                  <a:pt x="82615" y="20609"/>
                </a:lnTo>
                <a:lnTo>
                  <a:pt x="65698" y="12531"/>
                </a:lnTo>
                <a:lnTo>
                  <a:pt x="46481" y="11280"/>
                </a:lnTo>
                <a:lnTo>
                  <a:pt x="27412" y="15794"/>
                </a:lnTo>
                <a:lnTo>
                  <a:pt x="11138" y="25599"/>
                </a:lnTo>
                <a:lnTo>
                  <a:pt x="5862" y="33828"/>
                </a:lnTo>
                <a:lnTo>
                  <a:pt x="0" y="55451"/>
                </a:lnTo>
                <a:lnTo>
                  <a:pt x="777" y="65428"/>
                </a:lnTo>
                <a:lnTo>
                  <a:pt x="7878" y="82754"/>
                </a:lnTo>
                <a:lnTo>
                  <a:pt x="25031" y="105661"/>
                </a:lnTo>
                <a:lnTo>
                  <a:pt x="50520" y="121677"/>
                </a:lnTo>
                <a:lnTo>
                  <a:pt x="60193" y="122447"/>
                </a:lnTo>
                <a:lnTo>
                  <a:pt x="80299" y="117064"/>
                </a:lnTo>
                <a:lnTo>
                  <a:pt x="105760" y="100879"/>
                </a:lnTo>
                <a:lnTo>
                  <a:pt x="114589" y="81742"/>
                </a:lnTo>
                <a:lnTo>
                  <a:pt x="116944" y="70087"/>
                </a:lnTo>
                <a:lnTo>
                  <a:pt x="116174" y="59978"/>
                </a:lnTo>
                <a:lnTo>
                  <a:pt x="103912" y="33402"/>
                </a:lnTo>
                <a:lnTo>
                  <a:pt x="91931" y="13928"/>
                </a:lnTo>
                <a:lnTo>
                  <a:pt x="83121" y="7330"/>
                </a:lnTo>
                <a:lnTo>
                  <a:pt x="60854" y="0"/>
                </a:lnTo>
                <a:lnTo>
                  <a:pt x="50704" y="385"/>
                </a:lnTo>
                <a:lnTo>
                  <a:pt x="33188" y="7052"/>
                </a:lnTo>
                <a:lnTo>
                  <a:pt x="20724" y="20934"/>
                </a:lnTo>
                <a:lnTo>
                  <a:pt x="3190" y="58441"/>
                </a:lnTo>
                <a:lnTo>
                  <a:pt x="1932" y="78868"/>
                </a:lnTo>
                <a:lnTo>
                  <a:pt x="3234" y="89228"/>
                </a:lnTo>
                <a:lnTo>
                  <a:pt x="7612" y="97306"/>
                </a:lnTo>
                <a:lnTo>
                  <a:pt x="21835" y="109399"/>
                </a:lnTo>
                <a:lnTo>
                  <a:pt x="49573" y="122785"/>
                </a:lnTo>
                <a:lnTo>
                  <a:pt x="59562" y="123186"/>
                </a:lnTo>
                <a:lnTo>
                  <a:pt x="80018" y="117392"/>
                </a:lnTo>
                <a:lnTo>
                  <a:pt x="88047" y="110232"/>
                </a:lnTo>
                <a:lnTo>
                  <a:pt x="100088" y="89798"/>
                </a:lnTo>
                <a:lnTo>
                  <a:pt x="101427" y="78968"/>
                </a:lnTo>
                <a:lnTo>
                  <a:pt x="96676" y="57575"/>
                </a:lnTo>
                <a:lnTo>
                  <a:pt x="89793" y="50467"/>
                </a:lnTo>
                <a:lnTo>
                  <a:pt x="69669" y="42569"/>
                </a:lnTo>
                <a:lnTo>
                  <a:pt x="60090" y="42802"/>
                </a:lnTo>
                <a:lnTo>
                  <a:pt x="43209" y="49301"/>
                </a:lnTo>
                <a:lnTo>
                  <a:pt x="38941" y="55479"/>
                </a:lnTo>
                <a:lnTo>
                  <a:pt x="37319" y="71703"/>
                </a:lnTo>
                <a:lnTo>
                  <a:pt x="42033" y="77433"/>
                </a:lnTo>
                <a:lnTo>
                  <a:pt x="59750" y="83799"/>
                </a:lnTo>
                <a:lnTo>
                  <a:pt x="67516" y="81988"/>
                </a:lnTo>
                <a:lnTo>
                  <a:pt x="73863" y="77271"/>
                </a:lnTo>
                <a:lnTo>
                  <a:pt x="79265" y="70616"/>
                </a:lnTo>
                <a:lnTo>
                  <a:pt x="80526" y="63840"/>
                </a:lnTo>
                <a:lnTo>
                  <a:pt x="79027" y="56983"/>
                </a:lnTo>
                <a:lnTo>
                  <a:pt x="75688" y="50072"/>
                </a:lnTo>
                <a:lnTo>
                  <a:pt x="71122" y="47805"/>
                </a:lnTo>
                <a:lnTo>
                  <a:pt x="65739" y="48633"/>
                </a:lnTo>
                <a:lnTo>
                  <a:pt x="59810" y="51524"/>
                </a:lnTo>
                <a:lnTo>
                  <a:pt x="58198" y="55791"/>
                </a:lnTo>
                <a:lnTo>
                  <a:pt x="59462" y="60976"/>
                </a:lnTo>
                <a:lnTo>
                  <a:pt x="62645" y="66772"/>
                </a:lnTo>
                <a:lnTo>
                  <a:pt x="64766" y="68296"/>
                </a:lnTo>
                <a:lnTo>
                  <a:pt x="66181" y="66973"/>
                </a:lnTo>
                <a:lnTo>
                  <a:pt x="69010" y="5730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2575705" y="5082184"/>
            <a:ext cx="1101839" cy="469451"/>
            <a:chOff x="2575705" y="5082184"/>
            <a:chExt cx="1101839" cy="469451"/>
          </a:xfrm>
        </p:grpSpPr>
        <p:sp>
          <p:nvSpPr>
            <p:cNvPr id="113" name="Freeform 112"/>
            <p:cNvSpPr/>
            <p:nvPr/>
          </p:nvSpPr>
          <p:spPr>
            <a:xfrm>
              <a:off x="2575705" y="5082184"/>
              <a:ext cx="112189" cy="122005"/>
            </a:xfrm>
            <a:custGeom>
              <a:avLst/>
              <a:gdLst/>
              <a:ahLst/>
              <a:cxnLst/>
              <a:rect l="0" t="0" r="0" b="0"/>
              <a:pathLst>
                <a:path w="112189" h="122005">
                  <a:moveTo>
                    <a:pt x="77476" y="34666"/>
                  </a:moveTo>
                  <a:lnTo>
                    <a:pt x="60708" y="29076"/>
                  </a:lnTo>
                  <a:lnTo>
                    <a:pt x="27924" y="31190"/>
                  </a:lnTo>
                  <a:lnTo>
                    <a:pt x="19875" y="37028"/>
                  </a:lnTo>
                  <a:lnTo>
                    <a:pt x="14509" y="45599"/>
                  </a:lnTo>
                  <a:lnTo>
                    <a:pt x="10931" y="55992"/>
                  </a:lnTo>
                  <a:lnTo>
                    <a:pt x="10886" y="65261"/>
                  </a:lnTo>
                  <a:lnTo>
                    <a:pt x="17075" y="81799"/>
                  </a:lnTo>
                  <a:lnTo>
                    <a:pt x="30744" y="93828"/>
                  </a:lnTo>
                  <a:lnTo>
                    <a:pt x="68115" y="111083"/>
                  </a:lnTo>
                  <a:lnTo>
                    <a:pt x="77085" y="111347"/>
                  </a:lnTo>
                  <a:lnTo>
                    <a:pt x="93290" y="105401"/>
                  </a:lnTo>
                  <a:lnTo>
                    <a:pt x="98547" y="98200"/>
                  </a:lnTo>
                  <a:lnTo>
                    <a:pt x="104388" y="77721"/>
                  </a:lnTo>
                  <a:lnTo>
                    <a:pt x="102088" y="45473"/>
                  </a:lnTo>
                  <a:lnTo>
                    <a:pt x="93874" y="27380"/>
                  </a:lnTo>
                  <a:lnTo>
                    <a:pt x="88408" y="19280"/>
                  </a:lnTo>
                  <a:lnTo>
                    <a:pt x="72976" y="7160"/>
                  </a:lnTo>
                  <a:lnTo>
                    <a:pt x="63948" y="2291"/>
                  </a:lnTo>
                  <a:lnTo>
                    <a:pt x="44557" y="0"/>
                  </a:lnTo>
                  <a:lnTo>
                    <a:pt x="34473" y="1027"/>
                  </a:lnTo>
                  <a:lnTo>
                    <a:pt x="26581" y="5220"/>
                  </a:lnTo>
                  <a:lnTo>
                    <a:pt x="14691" y="19239"/>
                  </a:lnTo>
                  <a:lnTo>
                    <a:pt x="1421" y="46863"/>
                  </a:lnTo>
                  <a:lnTo>
                    <a:pt x="0" y="66993"/>
                  </a:lnTo>
                  <a:lnTo>
                    <a:pt x="4438" y="86468"/>
                  </a:lnTo>
                  <a:lnTo>
                    <a:pt x="14209" y="102922"/>
                  </a:lnTo>
                  <a:lnTo>
                    <a:pt x="29470" y="114915"/>
                  </a:lnTo>
                  <a:lnTo>
                    <a:pt x="38453" y="119750"/>
                  </a:lnTo>
                  <a:lnTo>
                    <a:pt x="57793" y="122004"/>
                  </a:lnTo>
                  <a:lnTo>
                    <a:pt x="76917" y="117936"/>
                  </a:lnTo>
                  <a:lnTo>
                    <a:pt x="93215" y="108329"/>
                  </a:lnTo>
                  <a:lnTo>
                    <a:pt x="105138" y="93141"/>
                  </a:lnTo>
                  <a:lnTo>
                    <a:pt x="109955" y="84178"/>
                  </a:lnTo>
                  <a:lnTo>
                    <a:pt x="112188" y="64860"/>
                  </a:lnTo>
                  <a:lnTo>
                    <a:pt x="108111" y="45746"/>
                  </a:lnTo>
                  <a:lnTo>
                    <a:pt x="98501" y="29451"/>
                  </a:lnTo>
                  <a:lnTo>
                    <a:pt x="83311" y="17530"/>
                  </a:lnTo>
                  <a:lnTo>
                    <a:pt x="74347" y="12713"/>
                  </a:lnTo>
                  <a:lnTo>
                    <a:pt x="66031" y="11842"/>
                  </a:lnTo>
                  <a:lnTo>
                    <a:pt x="50552" y="17113"/>
                  </a:lnTo>
                  <a:lnTo>
                    <a:pt x="28684" y="33234"/>
                  </a:lnTo>
                  <a:lnTo>
                    <a:pt x="25061" y="40730"/>
                  </a:lnTo>
                  <a:lnTo>
                    <a:pt x="24155" y="58418"/>
                  </a:lnTo>
                  <a:lnTo>
                    <a:pt x="27890" y="65708"/>
                  </a:lnTo>
                  <a:lnTo>
                    <a:pt x="41400" y="76928"/>
                  </a:lnTo>
                  <a:lnTo>
                    <a:pt x="48746" y="78049"/>
                  </a:lnTo>
                  <a:lnTo>
                    <a:pt x="55983" y="76456"/>
                  </a:lnTo>
                  <a:lnTo>
                    <a:pt x="63147" y="73054"/>
                  </a:lnTo>
                  <a:lnTo>
                    <a:pt x="65584" y="68447"/>
                  </a:lnTo>
                  <a:lnTo>
                    <a:pt x="64869" y="63035"/>
                  </a:lnTo>
                  <a:lnTo>
                    <a:pt x="62052" y="57088"/>
                  </a:lnTo>
                  <a:lnTo>
                    <a:pt x="59004" y="54293"/>
                  </a:lnTo>
                  <a:lnTo>
                    <a:pt x="55803" y="53600"/>
                  </a:lnTo>
                  <a:lnTo>
                    <a:pt x="45890" y="557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616531" y="5280764"/>
              <a:ext cx="141936" cy="239306"/>
            </a:xfrm>
            <a:custGeom>
              <a:avLst/>
              <a:gdLst/>
              <a:ahLst/>
              <a:cxnLst/>
              <a:rect l="0" t="0" r="0" b="0"/>
              <a:pathLst>
                <a:path w="141936" h="239306">
                  <a:moveTo>
                    <a:pt x="26122" y="36127"/>
                  </a:moveTo>
                  <a:lnTo>
                    <a:pt x="23002" y="78818"/>
                  </a:lnTo>
                  <a:lnTo>
                    <a:pt x="16569" y="139365"/>
                  </a:lnTo>
                  <a:lnTo>
                    <a:pt x="10132" y="202696"/>
                  </a:lnTo>
                  <a:lnTo>
                    <a:pt x="0" y="239305"/>
                  </a:lnTo>
                  <a:lnTo>
                    <a:pt x="2033" y="234053"/>
                  </a:lnTo>
                  <a:lnTo>
                    <a:pt x="7785" y="180937"/>
                  </a:lnTo>
                  <a:lnTo>
                    <a:pt x="14051" y="126862"/>
                  </a:lnTo>
                  <a:lnTo>
                    <a:pt x="23694" y="71121"/>
                  </a:lnTo>
                  <a:lnTo>
                    <a:pt x="36864" y="18169"/>
                  </a:lnTo>
                  <a:lnTo>
                    <a:pt x="40302" y="6608"/>
                  </a:lnTo>
                  <a:lnTo>
                    <a:pt x="46104" y="1240"/>
                  </a:lnTo>
                  <a:lnTo>
                    <a:pt x="53481" y="0"/>
                  </a:lnTo>
                  <a:lnTo>
                    <a:pt x="61908" y="1514"/>
                  </a:lnTo>
                  <a:lnTo>
                    <a:pt x="67527" y="7203"/>
                  </a:lnTo>
                  <a:lnTo>
                    <a:pt x="93419" y="61726"/>
                  </a:lnTo>
                  <a:lnTo>
                    <a:pt x="113478" y="119336"/>
                  </a:lnTo>
                  <a:lnTo>
                    <a:pt x="131356" y="181196"/>
                  </a:lnTo>
                  <a:lnTo>
                    <a:pt x="141935" y="2256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653181" y="543270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6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91855" y="5279678"/>
              <a:ext cx="185689" cy="271957"/>
            </a:xfrm>
            <a:custGeom>
              <a:avLst/>
              <a:gdLst/>
              <a:ahLst/>
              <a:cxnLst/>
              <a:rect l="0" t="0" r="0" b="0"/>
              <a:pathLst>
                <a:path w="185689" h="271957">
                  <a:moveTo>
                    <a:pt x="3606" y="26684"/>
                  </a:moveTo>
                  <a:lnTo>
                    <a:pt x="6726" y="69376"/>
                  </a:lnTo>
                  <a:lnTo>
                    <a:pt x="20394" y="129922"/>
                  </a:lnTo>
                  <a:lnTo>
                    <a:pt x="29690" y="193253"/>
                  </a:lnTo>
                  <a:lnTo>
                    <a:pt x="30354" y="197392"/>
                  </a:lnTo>
                  <a:lnTo>
                    <a:pt x="29627" y="196641"/>
                  </a:lnTo>
                  <a:lnTo>
                    <a:pt x="10299" y="141353"/>
                  </a:lnTo>
                  <a:lnTo>
                    <a:pt x="0" y="110573"/>
                  </a:lnTo>
                  <a:lnTo>
                    <a:pt x="717" y="73637"/>
                  </a:lnTo>
                  <a:lnTo>
                    <a:pt x="8339" y="38647"/>
                  </a:lnTo>
                  <a:lnTo>
                    <a:pt x="23596" y="11642"/>
                  </a:lnTo>
                  <a:lnTo>
                    <a:pt x="32140" y="6128"/>
                  </a:lnTo>
                  <a:lnTo>
                    <a:pt x="54113" y="0"/>
                  </a:lnTo>
                  <a:lnTo>
                    <a:pt x="64183" y="706"/>
                  </a:lnTo>
                  <a:lnTo>
                    <a:pt x="81612" y="7729"/>
                  </a:lnTo>
                  <a:lnTo>
                    <a:pt x="104578" y="24838"/>
                  </a:lnTo>
                  <a:lnTo>
                    <a:pt x="112823" y="44191"/>
                  </a:lnTo>
                  <a:lnTo>
                    <a:pt x="115022" y="55903"/>
                  </a:lnTo>
                  <a:lnTo>
                    <a:pt x="114148" y="66051"/>
                  </a:lnTo>
                  <a:lnTo>
                    <a:pt x="106938" y="83565"/>
                  </a:lnTo>
                  <a:lnTo>
                    <a:pt x="84136" y="106579"/>
                  </a:lnTo>
                  <a:lnTo>
                    <a:pt x="83029" y="111533"/>
                  </a:lnTo>
                  <a:lnTo>
                    <a:pt x="86970" y="114836"/>
                  </a:lnTo>
                  <a:lnTo>
                    <a:pt x="101488" y="120845"/>
                  </a:lnTo>
                  <a:lnTo>
                    <a:pt x="158009" y="170824"/>
                  </a:lnTo>
                  <a:lnTo>
                    <a:pt x="177691" y="207105"/>
                  </a:lnTo>
                  <a:lnTo>
                    <a:pt x="185482" y="227364"/>
                  </a:lnTo>
                  <a:lnTo>
                    <a:pt x="185688" y="236510"/>
                  </a:lnTo>
                  <a:lnTo>
                    <a:pt x="179678" y="252911"/>
                  </a:lnTo>
                  <a:lnTo>
                    <a:pt x="166088" y="264880"/>
                  </a:lnTo>
                  <a:lnTo>
                    <a:pt x="157550" y="269710"/>
                  </a:lnTo>
                  <a:lnTo>
                    <a:pt x="138706" y="271956"/>
                  </a:lnTo>
                  <a:lnTo>
                    <a:pt x="118633" y="267885"/>
                  </a:lnTo>
                  <a:lnTo>
                    <a:pt x="88771" y="252439"/>
                  </a:lnTo>
                  <a:lnTo>
                    <a:pt x="45720" y="216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61346" y="5084660"/>
              <a:ext cx="118305" cy="108460"/>
            </a:xfrm>
            <a:custGeom>
              <a:avLst/>
              <a:gdLst/>
              <a:ahLst/>
              <a:cxnLst/>
              <a:rect l="0" t="0" r="0" b="0"/>
              <a:pathLst>
                <a:path w="118305" h="108460">
                  <a:moveTo>
                    <a:pt x="86757" y="21661"/>
                  </a:moveTo>
                  <a:lnTo>
                    <a:pt x="64400" y="21661"/>
                  </a:lnTo>
                  <a:lnTo>
                    <a:pt x="33730" y="32839"/>
                  </a:lnTo>
                  <a:lnTo>
                    <a:pt x="28009" y="39641"/>
                  </a:lnTo>
                  <a:lnTo>
                    <a:pt x="25365" y="47686"/>
                  </a:lnTo>
                  <a:lnTo>
                    <a:pt x="24772" y="56558"/>
                  </a:lnTo>
                  <a:lnTo>
                    <a:pt x="30352" y="75775"/>
                  </a:lnTo>
                  <a:lnTo>
                    <a:pt x="35116" y="85813"/>
                  </a:lnTo>
                  <a:lnTo>
                    <a:pt x="49768" y="100086"/>
                  </a:lnTo>
                  <a:lnTo>
                    <a:pt x="58588" y="105530"/>
                  </a:lnTo>
                  <a:lnTo>
                    <a:pt x="80867" y="108459"/>
                  </a:lnTo>
                  <a:lnTo>
                    <a:pt x="93359" y="107602"/>
                  </a:lnTo>
                  <a:lnTo>
                    <a:pt x="102856" y="102352"/>
                  </a:lnTo>
                  <a:lnTo>
                    <a:pt x="116529" y="84040"/>
                  </a:lnTo>
                  <a:lnTo>
                    <a:pt x="118304" y="73775"/>
                  </a:lnTo>
                  <a:lnTo>
                    <a:pt x="114036" y="53012"/>
                  </a:lnTo>
                  <a:lnTo>
                    <a:pt x="98479" y="27181"/>
                  </a:lnTo>
                  <a:lnTo>
                    <a:pt x="79052" y="4709"/>
                  </a:lnTo>
                  <a:lnTo>
                    <a:pt x="71092" y="1001"/>
                  </a:lnTo>
                  <a:lnTo>
                    <a:pt x="52889" y="0"/>
                  </a:lnTo>
                  <a:lnTo>
                    <a:pt x="22910" y="11604"/>
                  </a:lnTo>
                  <a:lnTo>
                    <a:pt x="8468" y="26550"/>
                  </a:lnTo>
                  <a:lnTo>
                    <a:pt x="2979" y="35449"/>
                  </a:lnTo>
                  <a:lnTo>
                    <a:pt x="0" y="54695"/>
                  </a:lnTo>
                  <a:lnTo>
                    <a:pt x="843" y="64741"/>
                  </a:lnTo>
                  <a:lnTo>
                    <a:pt x="4914" y="72608"/>
                  </a:lnTo>
                  <a:lnTo>
                    <a:pt x="40754" y="103312"/>
                  </a:lnTo>
                  <a:lnTo>
                    <a:pt x="49070" y="106510"/>
                  </a:lnTo>
                  <a:lnTo>
                    <a:pt x="67668" y="106945"/>
                  </a:lnTo>
                  <a:lnTo>
                    <a:pt x="84512" y="100119"/>
                  </a:lnTo>
                  <a:lnTo>
                    <a:pt x="92280" y="95023"/>
                  </a:lnTo>
                  <a:lnTo>
                    <a:pt x="96288" y="88117"/>
                  </a:lnTo>
                  <a:lnTo>
                    <a:pt x="97622" y="71084"/>
                  </a:lnTo>
                  <a:lnTo>
                    <a:pt x="96340" y="65138"/>
                  </a:lnTo>
                  <a:lnTo>
                    <a:pt x="94316" y="61174"/>
                  </a:lnTo>
                  <a:lnTo>
                    <a:pt x="86757" y="532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4864165" y="5016088"/>
            <a:ext cx="403977" cy="461856"/>
            <a:chOff x="4864165" y="5016088"/>
            <a:chExt cx="403977" cy="461856"/>
          </a:xfrm>
        </p:grpSpPr>
        <p:sp>
          <p:nvSpPr>
            <p:cNvPr id="119" name="Freeform 118"/>
            <p:cNvSpPr/>
            <p:nvPr/>
          </p:nvSpPr>
          <p:spPr>
            <a:xfrm>
              <a:off x="4864165" y="5016088"/>
              <a:ext cx="403977" cy="163934"/>
            </a:xfrm>
            <a:custGeom>
              <a:avLst/>
              <a:gdLst/>
              <a:ahLst/>
              <a:cxnLst/>
              <a:rect l="0" t="0" r="0" b="0"/>
              <a:pathLst>
                <a:path w="403977" h="163934">
                  <a:moveTo>
                    <a:pt x="0" y="100762"/>
                  </a:moveTo>
                  <a:lnTo>
                    <a:pt x="42692" y="103881"/>
                  </a:lnTo>
                  <a:lnTo>
                    <a:pt x="64598" y="106827"/>
                  </a:lnTo>
                  <a:lnTo>
                    <a:pt x="119909" y="102306"/>
                  </a:lnTo>
                  <a:lnTo>
                    <a:pt x="175635" y="95477"/>
                  </a:lnTo>
                  <a:lnTo>
                    <a:pt x="227673" y="90099"/>
                  </a:lnTo>
                  <a:lnTo>
                    <a:pt x="279200" y="82104"/>
                  </a:lnTo>
                  <a:lnTo>
                    <a:pt x="328001" y="80416"/>
                  </a:lnTo>
                  <a:lnTo>
                    <a:pt x="385715" y="74255"/>
                  </a:lnTo>
                  <a:lnTo>
                    <a:pt x="390504" y="70223"/>
                  </a:lnTo>
                  <a:lnTo>
                    <a:pt x="390188" y="65194"/>
                  </a:lnTo>
                  <a:lnTo>
                    <a:pt x="341306" y="10745"/>
                  </a:lnTo>
                  <a:lnTo>
                    <a:pt x="320538" y="2262"/>
                  </a:lnTo>
                  <a:lnTo>
                    <a:pt x="308449" y="0"/>
                  </a:lnTo>
                  <a:lnTo>
                    <a:pt x="302729" y="832"/>
                  </a:lnTo>
                  <a:lnTo>
                    <a:pt x="301255" y="3726"/>
                  </a:lnTo>
                  <a:lnTo>
                    <a:pt x="302613" y="7995"/>
                  </a:lnTo>
                  <a:lnTo>
                    <a:pt x="313479" y="15858"/>
                  </a:lnTo>
                  <a:lnTo>
                    <a:pt x="336208" y="29981"/>
                  </a:lnTo>
                  <a:lnTo>
                    <a:pt x="390418" y="69432"/>
                  </a:lnTo>
                  <a:lnTo>
                    <a:pt x="400658" y="76366"/>
                  </a:lnTo>
                  <a:lnTo>
                    <a:pt x="403976" y="82158"/>
                  </a:lnTo>
                  <a:lnTo>
                    <a:pt x="402679" y="87189"/>
                  </a:lnTo>
                  <a:lnTo>
                    <a:pt x="355426" y="129275"/>
                  </a:lnTo>
                  <a:lnTo>
                    <a:pt x="314351" y="152537"/>
                  </a:lnTo>
                  <a:lnTo>
                    <a:pt x="305327" y="1639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64165" y="5233104"/>
              <a:ext cx="139430" cy="244840"/>
            </a:xfrm>
            <a:custGeom>
              <a:avLst/>
              <a:gdLst/>
              <a:ahLst/>
              <a:cxnLst/>
              <a:rect l="0" t="0" r="0" b="0"/>
              <a:pathLst>
                <a:path w="139430" h="244840">
                  <a:moveTo>
                    <a:pt x="10529" y="41673"/>
                  </a:moveTo>
                  <a:lnTo>
                    <a:pt x="13648" y="90603"/>
                  </a:lnTo>
                  <a:lnTo>
                    <a:pt x="19594" y="149734"/>
                  </a:lnTo>
                  <a:lnTo>
                    <a:pt x="20624" y="192364"/>
                  </a:lnTo>
                  <a:lnTo>
                    <a:pt x="19599" y="197116"/>
                  </a:lnTo>
                  <a:lnTo>
                    <a:pt x="17745" y="195604"/>
                  </a:lnTo>
                  <a:lnTo>
                    <a:pt x="13736" y="181447"/>
                  </a:lnTo>
                  <a:lnTo>
                    <a:pt x="10951" y="120925"/>
                  </a:lnTo>
                  <a:lnTo>
                    <a:pt x="19018" y="65950"/>
                  </a:lnTo>
                  <a:lnTo>
                    <a:pt x="29682" y="26379"/>
                  </a:lnTo>
                  <a:lnTo>
                    <a:pt x="40878" y="7190"/>
                  </a:lnTo>
                  <a:lnTo>
                    <a:pt x="48309" y="2306"/>
                  </a:lnTo>
                  <a:lnTo>
                    <a:pt x="65925" y="0"/>
                  </a:lnTo>
                  <a:lnTo>
                    <a:pt x="82333" y="5994"/>
                  </a:lnTo>
                  <a:lnTo>
                    <a:pt x="89984" y="10868"/>
                  </a:lnTo>
                  <a:lnTo>
                    <a:pt x="93914" y="17627"/>
                  </a:lnTo>
                  <a:lnTo>
                    <a:pt x="95162" y="34495"/>
                  </a:lnTo>
                  <a:lnTo>
                    <a:pt x="89288" y="63723"/>
                  </a:lnTo>
                  <a:lnTo>
                    <a:pt x="68417" y="103870"/>
                  </a:lnTo>
                  <a:lnTo>
                    <a:pt x="55364" y="120399"/>
                  </a:lnTo>
                  <a:lnTo>
                    <a:pt x="54457" y="124572"/>
                  </a:lnTo>
                  <a:lnTo>
                    <a:pt x="57362" y="126185"/>
                  </a:lnTo>
                  <a:lnTo>
                    <a:pt x="69948" y="127197"/>
                  </a:lnTo>
                  <a:lnTo>
                    <a:pt x="96765" y="135514"/>
                  </a:lnTo>
                  <a:lnTo>
                    <a:pt x="116706" y="146161"/>
                  </a:lnTo>
                  <a:lnTo>
                    <a:pt x="131029" y="161812"/>
                  </a:lnTo>
                  <a:lnTo>
                    <a:pt x="136485" y="170899"/>
                  </a:lnTo>
                  <a:lnTo>
                    <a:pt x="139429" y="190354"/>
                  </a:lnTo>
                  <a:lnTo>
                    <a:pt x="138576" y="200455"/>
                  </a:lnTo>
                  <a:lnTo>
                    <a:pt x="128270" y="217917"/>
                  </a:lnTo>
                  <a:lnTo>
                    <a:pt x="110822" y="232308"/>
                  </a:lnTo>
                  <a:lnTo>
                    <a:pt x="87469" y="242603"/>
                  </a:lnTo>
                  <a:lnTo>
                    <a:pt x="64612" y="244839"/>
                  </a:lnTo>
                  <a:lnTo>
                    <a:pt x="42754" y="240763"/>
                  </a:lnTo>
                  <a:lnTo>
                    <a:pt x="0" y="2206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43150" y="5245486"/>
              <a:ext cx="136872" cy="218805"/>
            </a:xfrm>
            <a:custGeom>
              <a:avLst/>
              <a:gdLst/>
              <a:ahLst/>
              <a:cxnLst/>
              <a:rect l="0" t="0" r="0" b="0"/>
              <a:pathLst>
                <a:path w="136872" h="218805">
                  <a:moveTo>
                    <a:pt x="0" y="218804"/>
                  </a:moveTo>
                  <a:lnTo>
                    <a:pt x="3119" y="176112"/>
                  </a:lnTo>
                  <a:lnTo>
                    <a:pt x="17958" y="122801"/>
                  </a:lnTo>
                  <a:lnTo>
                    <a:pt x="31667" y="67346"/>
                  </a:lnTo>
                  <a:lnTo>
                    <a:pt x="45640" y="11591"/>
                  </a:lnTo>
                  <a:lnTo>
                    <a:pt x="51483" y="4623"/>
                  </a:lnTo>
                  <a:lnTo>
                    <a:pt x="58889" y="1148"/>
                  </a:lnTo>
                  <a:lnTo>
                    <a:pt x="67335" y="0"/>
                  </a:lnTo>
                  <a:lnTo>
                    <a:pt x="74136" y="2745"/>
                  </a:lnTo>
                  <a:lnTo>
                    <a:pt x="84812" y="15153"/>
                  </a:lnTo>
                  <a:lnTo>
                    <a:pt x="96566" y="78454"/>
                  </a:lnTo>
                  <a:lnTo>
                    <a:pt x="109152" y="134539"/>
                  </a:lnTo>
                  <a:lnTo>
                    <a:pt x="126389" y="190116"/>
                  </a:lnTo>
                  <a:lnTo>
                    <a:pt x="136871" y="208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85264" y="5380062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31585"/>
                  </a:moveTo>
                  <a:lnTo>
                    <a:pt x="23355" y="102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42847" y="242155"/>
            <a:ext cx="7411869" cy="717963"/>
            <a:chOff x="442847" y="242155"/>
            <a:chExt cx="7411869" cy="717963"/>
          </a:xfrm>
        </p:grpSpPr>
        <p:sp>
          <p:nvSpPr>
            <p:cNvPr id="2" name="Freeform 1"/>
            <p:cNvSpPr/>
            <p:nvPr/>
          </p:nvSpPr>
          <p:spPr>
            <a:xfrm>
              <a:off x="442847" y="242155"/>
              <a:ext cx="283620" cy="467689"/>
            </a:xfrm>
            <a:custGeom>
              <a:avLst/>
              <a:gdLst/>
              <a:ahLst/>
              <a:cxnLst/>
              <a:rect l="0" t="0" r="0" b="0"/>
              <a:pathLst>
                <a:path w="283620" h="467689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8452" y="215261"/>
                  </a:lnTo>
                  <a:lnTo>
                    <a:pt x="9456" y="275131"/>
                  </a:lnTo>
                  <a:lnTo>
                    <a:pt x="9753" y="331735"/>
                  </a:lnTo>
                  <a:lnTo>
                    <a:pt x="9853" y="394857"/>
                  </a:lnTo>
                  <a:lnTo>
                    <a:pt x="6753" y="449267"/>
                  </a:lnTo>
                  <a:lnTo>
                    <a:pt x="4285" y="460948"/>
                  </a:lnTo>
                  <a:lnTo>
                    <a:pt x="4980" y="466396"/>
                  </a:lnTo>
                  <a:lnTo>
                    <a:pt x="7782" y="467688"/>
                  </a:lnTo>
                  <a:lnTo>
                    <a:pt x="69219" y="445383"/>
                  </a:lnTo>
                  <a:lnTo>
                    <a:pt x="128307" y="434283"/>
                  </a:lnTo>
                  <a:lnTo>
                    <a:pt x="182360" y="432185"/>
                  </a:lnTo>
                  <a:lnTo>
                    <a:pt x="236928" y="437836"/>
                  </a:lnTo>
                  <a:lnTo>
                    <a:pt x="28361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1751" y="56853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1751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05450" y="533565"/>
              <a:ext cx="292963" cy="135640"/>
            </a:xfrm>
            <a:custGeom>
              <a:avLst/>
              <a:gdLst/>
              <a:ahLst/>
              <a:cxnLst/>
              <a:rect l="0" t="0" r="0" b="0"/>
              <a:pathLst>
                <a:path w="292963" h="135640">
                  <a:moveTo>
                    <a:pt x="0" y="45502"/>
                  </a:moveTo>
                  <a:lnTo>
                    <a:pt x="8334" y="82980"/>
                  </a:lnTo>
                  <a:lnTo>
                    <a:pt x="15684" y="128814"/>
                  </a:lnTo>
                  <a:lnTo>
                    <a:pt x="17475" y="131459"/>
                  </a:lnTo>
                  <a:lnTo>
                    <a:pt x="18669" y="128543"/>
                  </a:lnTo>
                  <a:lnTo>
                    <a:pt x="27978" y="70432"/>
                  </a:lnTo>
                  <a:lnTo>
                    <a:pt x="32857" y="30402"/>
                  </a:lnTo>
                  <a:lnTo>
                    <a:pt x="42289" y="11105"/>
                  </a:lnTo>
                  <a:lnTo>
                    <a:pt x="49250" y="6193"/>
                  </a:lnTo>
                  <a:lnTo>
                    <a:pt x="57400" y="4088"/>
                  </a:lnTo>
                  <a:lnTo>
                    <a:pt x="66343" y="3855"/>
                  </a:lnTo>
                  <a:lnTo>
                    <a:pt x="74644" y="7209"/>
                  </a:lnTo>
                  <a:lnTo>
                    <a:pt x="90107" y="20294"/>
                  </a:lnTo>
                  <a:lnTo>
                    <a:pt x="124196" y="72058"/>
                  </a:lnTo>
                  <a:lnTo>
                    <a:pt x="131238" y="93180"/>
                  </a:lnTo>
                  <a:lnTo>
                    <a:pt x="133115" y="105363"/>
                  </a:lnTo>
                  <a:lnTo>
                    <a:pt x="137877" y="111146"/>
                  </a:lnTo>
                  <a:lnTo>
                    <a:pt x="144560" y="112661"/>
                  </a:lnTo>
                  <a:lnTo>
                    <a:pt x="152526" y="111332"/>
                  </a:lnTo>
                  <a:lnTo>
                    <a:pt x="167615" y="103615"/>
                  </a:lnTo>
                  <a:lnTo>
                    <a:pt x="192384" y="89237"/>
                  </a:lnTo>
                  <a:lnTo>
                    <a:pt x="248600" y="69112"/>
                  </a:lnTo>
                  <a:lnTo>
                    <a:pt x="290289" y="37895"/>
                  </a:lnTo>
                  <a:lnTo>
                    <a:pt x="292962" y="31072"/>
                  </a:lnTo>
                  <a:lnTo>
                    <a:pt x="292404" y="24184"/>
                  </a:lnTo>
                  <a:lnTo>
                    <a:pt x="289693" y="17252"/>
                  </a:lnTo>
                  <a:lnTo>
                    <a:pt x="277321" y="6430"/>
                  </a:lnTo>
                  <a:lnTo>
                    <a:pt x="269109" y="1906"/>
                  </a:lnTo>
                  <a:lnTo>
                    <a:pt x="250625" y="0"/>
                  </a:lnTo>
                  <a:lnTo>
                    <a:pt x="210164" y="8308"/>
                  </a:lnTo>
                  <a:lnTo>
                    <a:pt x="192452" y="20782"/>
                  </a:lnTo>
                  <a:lnTo>
                    <a:pt x="177951" y="38025"/>
                  </a:lnTo>
                  <a:lnTo>
                    <a:pt x="167607" y="57387"/>
                  </a:lnTo>
                  <a:lnTo>
                    <a:pt x="165349" y="80810"/>
                  </a:lnTo>
                  <a:lnTo>
                    <a:pt x="166385" y="93607"/>
                  </a:lnTo>
                  <a:lnTo>
                    <a:pt x="176894" y="114065"/>
                  </a:lnTo>
                  <a:lnTo>
                    <a:pt x="184610" y="122796"/>
                  </a:lnTo>
                  <a:lnTo>
                    <a:pt x="208781" y="132497"/>
                  </a:lnTo>
                  <a:lnTo>
                    <a:pt x="234342" y="135639"/>
                  </a:lnTo>
                  <a:lnTo>
                    <a:pt x="263213" y="1297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10992" y="264766"/>
              <a:ext cx="300139" cy="390426"/>
            </a:xfrm>
            <a:custGeom>
              <a:avLst/>
              <a:gdLst/>
              <a:ahLst/>
              <a:cxnLst/>
              <a:rect l="0" t="0" r="0" b="0"/>
              <a:pathLst>
                <a:path w="300139" h="390426">
                  <a:moveTo>
                    <a:pt x="215681" y="30031"/>
                  </a:moveTo>
                  <a:lnTo>
                    <a:pt x="204503" y="18853"/>
                  </a:lnTo>
                  <a:lnTo>
                    <a:pt x="175194" y="6312"/>
                  </a:lnTo>
                  <a:lnTo>
                    <a:pt x="116134" y="0"/>
                  </a:lnTo>
                  <a:lnTo>
                    <a:pt x="72452" y="1246"/>
                  </a:lnTo>
                  <a:lnTo>
                    <a:pt x="44009" y="9829"/>
                  </a:lnTo>
                  <a:lnTo>
                    <a:pt x="22009" y="24562"/>
                  </a:lnTo>
                  <a:lnTo>
                    <a:pt x="12867" y="33404"/>
                  </a:lnTo>
                  <a:lnTo>
                    <a:pt x="2709" y="55707"/>
                  </a:lnTo>
                  <a:lnTo>
                    <a:pt x="0" y="68205"/>
                  </a:lnTo>
                  <a:lnTo>
                    <a:pt x="3230" y="91451"/>
                  </a:lnTo>
                  <a:lnTo>
                    <a:pt x="18202" y="121150"/>
                  </a:lnTo>
                  <a:lnTo>
                    <a:pt x="44222" y="152145"/>
                  </a:lnTo>
                  <a:lnTo>
                    <a:pt x="70512" y="168119"/>
                  </a:lnTo>
                  <a:lnTo>
                    <a:pt x="131649" y="191267"/>
                  </a:lnTo>
                  <a:lnTo>
                    <a:pt x="192455" y="212109"/>
                  </a:lnTo>
                  <a:lnTo>
                    <a:pt x="246981" y="237283"/>
                  </a:lnTo>
                  <a:lnTo>
                    <a:pt x="277598" y="256906"/>
                  </a:lnTo>
                  <a:lnTo>
                    <a:pt x="294282" y="274754"/>
                  </a:lnTo>
                  <a:lnTo>
                    <a:pt x="300138" y="300624"/>
                  </a:lnTo>
                  <a:lnTo>
                    <a:pt x="294365" y="353713"/>
                  </a:lnTo>
                  <a:lnTo>
                    <a:pt x="288024" y="362803"/>
                  </a:lnTo>
                  <a:lnTo>
                    <a:pt x="268501" y="376021"/>
                  </a:lnTo>
                  <a:lnTo>
                    <a:pt x="231202" y="390040"/>
                  </a:lnTo>
                  <a:lnTo>
                    <a:pt x="184925" y="390425"/>
                  </a:lnTo>
                  <a:lnTo>
                    <a:pt x="133697" y="378904"/>
                  </a:lnTo>
                  <a:lnTo>
                    <a:pt x="92902" y="355311"/>
                  </a:lnTo>
                  <a:lnTo>
                    <a:pt x="68282" y="335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60318" y="489735"/>
              <a:ext cx="137563" cy="152504"/>
            </a:xfrm>
            <a:custGeom>
              <a:avLst/>
              <a:gdLst/>
              <a:ahLst/>
              <a:cxnLst/>
              <a:rect l="0" t="0" r="0" b="0"/>
              <a:pathLst>
                <a:path w="137563" h="152504">
                  <a:moveTo>
                    <a:pt x="24283" y="68275"/>
                  </a:moveTo>
                  <a:lnTo>
                    <a:pt x="66974" y="65155"/>
                  </a:lnTo>
                  <a:lnTo>
                    <a:pt x="117945" y="49147"/>
                  </a:lnTo>
                  <a:lnTo>
                    <a:pt x="134541" y="37937"/>
                  </a:lnTo>
                  <a:lnTo>
                    <a:pt x="137562" y="30502"/>
                  </a:lnTo>
                  <a:lnTo>
                    <a:pt x="137237" y="22036"/>
                  </a:lnTo>
                  <a:lnTo>
                    <a:pt x="134681" y="12882"/>
                  </a:lnTo>
                  <a:lnTo>
                    <a:pt x="128297" y="6780"/>
                  </a:lnTo>
                  <a:lnTo>
                    <a:pt x="108726" y="0"/>
                  </a:lnTo>
                  <a:lnTo>
                    <a:pt x="71400" y="1772"/>
                  </a:lnTo>
                  <a:lnTo>
                    <a:pt x="50683" y="9862"/>
                  </a:lnTo>
                  <a:lnTo>
                    <a:pt x="18319" y="34120"/>
                  </a:lnTo>
                  <a:lnTo>
                    <a:pt x="2109" y="60105"/>
                  </a:lnTo>
                  <a:lnTo>
                    <a:pt x="0" y="79851"/>
                  </a:lnTo>
                  <a:lnTo>
                    <a:pt x="8178" y="121124"/>
                  </a:lnTo>
                  <a:lnTo>
                    <a:pt x="14716" y="129244"/>
                  </a:lnTo>
                  <a:lnTo>
                    <a:pt x="34459" y="141386"/>
                  </a:lnTo>
                  <a:lnTo>
                    <a:pt x="82921" y="150307"/>
                  </a:lnTo>
                  <a:lnTo>
                    <a:pt x="119039" y="152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32000" y="514279"/>
              <a:ext cx="250026" cy="305783"/>
            </a:xfrm>
            <a:custGeom>
              <a:avLst/>
              <a:gdLst/>
              <a:ahLst/>
              <a:cxnLst/>
              <a:rect l="0" t="0" r="0" b="0"/>
              <a:pathLst>
                <a:path w="250026" h="305783">
                  <a:moveTo>
                    <a:pt x="136870" y="85845"/>
                  </a:moveTo>
                  <a:lnTo>
                    <a:pt x="148048" y="74666"/>
                  </a:lnTo>
                  <a:lnTo>
                    <a:pt x="153537" y="56700"/>
                  </a:lnTo>
                  <a:lnTo>
                    <a:pt x="155000" y="45358"/>
                  </a:lnTo>
                  <a:lnTo>
                    <a:pt x="150387" y="26517"/>
                  </a:lnTo>
                  <a:lnTo>
                    <a:pt x="145881" y="18217"/>
                  </a:lnTo>
                  <a:lnTo>
                    <a:pt x="128397" y="5875"/>
                  </a:lnTo>
                  <a:lnTo>
                    <a:pt x="117183" y="946"/>
                  </a:lnTo>
                  <a:lnTo>
                    <a:pt x="107368" y="0"/>
                  </a:lnTo>
                  <a:lnTo>
                    <a:pt x="90223" y="5188"/>
                  </a:lnTo>
                  <a:lnTo>
                    <a:pt x="67417" y="21262"/>
                  </a:lnTo>
                  <a:lnTo>
                    <a:pt x="51430" y="46432"/>
                  </a:lnTo>
                  <a:lnTo>
                    <a:pt x="44874" y="81706"/>
                  </a:lnTo>
                  <a:lnTo>
                    <a:pt x="49580" y="101943"/>
                  </a:lnTo>
                  <a:lnTo>
                    <a:pt x="54110" y="110615"/>
                  </a:lnTo>
                  <a:lnTo>
                    <a:pt x="68502" y="123370"/>
                  </a:lnTo>
                  <a:lnTo>
                    <a:pt x="77254" y="128409"/>
                  </a:lnTo>
                  <a:lnTo>
                    <a:pt x="86597" y="129429"/>
                  </a:lnTo>
                  <a:lnTo>
                    <a:pt x="106338" y="124323"/>
                  </a:lnTo>
                  <a:lnTo>
                    <a:pt x="139201" y="101981"/>
                  </a:lnTo>
                  <a:lnTo>
                    <a:pt x="153894" y="88727"/>
                  </a:lnTo>
                  <a:lnTo>
                    <a:pt x="161087" y="86597"/>
                  </a:lnTo>
                  <a:lnTo>
                    <a:pt x="168223" y="87516"/>
                  </a:lnTo>
                  <a:lnTo>
                    <a:pt x="175319" y="90468"/>
                  </a:lnTo>
                  <a:lnTo>
                    <a:pt x="186324" y="103108"/>
                  </a:lnTo>
                  <a:lnTo>
                    <a:pt x="215045" y="158308"/>
                  </a:lnTo>
                  <a:lnTo>
                    <a:pt x="239226" y="212636"/>
                  </a:lnTo>
                  <a:lnTo>
                    <a:pt x="250025" y="268428"/>
                  </a:lnTo>
                  <a:lnTo>
                    <a:pt x="247402" y="278927"/>
                  </a:lnTo>
                  <a:lnTo>
                    <a:pt x="242143" y="287096"/>
                  </a:lnTo>
                  <a:lnTo>
                    <a:pt x="235128" y="293712"/>
                  </a:lnTo>
                  <a:lnTo>
                    <a:pt x="214855" y="301063"/>
                  </a:lnTo>
                  <a:lnTo>
                    <a:pt x="163713" y="305782"/>
                  </a:lnTo>
                  <a:lnTo>
                    <a:pt x="108551" y="299478"/>
                  </a:lnTo>
                  <a:lnTo>
                    <a:pt x="52594" y="297020"/>
                  </a:lnTo>
                  <a:lnTo>
                    <a:pt x="0" y="296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05741" y="519982"/>
              <a:ext cx="406651" cy="138438"/>
            </a:xfrm>
            <a:custGeom>
              <a:avLst/>
              <a:gdLst/>
              <a:ahLst/>
              <a:cxnLst/>
              <a:rect l="0" t="0" r="0" b="0"/>
              <a:pathLst>
                <a:path w="406651" h="138438">
                  <a:moveTo>
                    <a:pt x="0" y="38028"/>
                  </a:moveTo>
                  <a:lnTo>
                    <a:pt x="3119" y="80720"/>
                  </a:lnTo>
                  <a:lnTo>
                    <a:pt x="14654" y="122370"/>
                  </a:lnTo>
                  <a:lnTo>
                    <a:pt x="16788" y="124672"/>
                  </a:lnTo>
                  <a:lnTo>
                    <a:pt x="18211" y="121527"/>
                  </a:lnTo>
                  <a:lnTo>
                    <a:pt x="23926" y="60292"/>
                  </a:lnTo>
                  <a:lnTo>
                    <a:pt x="30521" y="39734"/>
                  </a:lnTo>
                  <a:lnTo>
                    <a:pt x="41251" y="22799"/>
                  </a:lnTo>
                  <a:lnTo>
                    <a:pt x="48557" y="18516"/>
                  </a:lnTo>
                  <a:lnTo>
                    <a:pt x="66034" y="16878"/>
                  </a:lnTo>
                  <a:lnTo>
                    <a:pt x="74438" y="20418"/>
                  </a:lnTo>
                  <a:lnTo>
                    <a:pt x="97445" y="42169"/>
                  </a:lnTo>
                  <a:lnTo>
                    <a:pt x="133252" y="85627"/>
                  </a:lnTo>
                  <a:lnTo>
                    <a:pt x="136798" y="87308"/>
                  </a:lnTo>
                  <a:lnTo>
                    <a:pt x="137992" y="84919"/>
                  </a:lnTo>
                  <a:lnTo>
                    <a:pt x="138539" y="72907"/>
                  </a:lnTo>
                  <a:lnTo>
                    <a:pt x="142681" y="55869"/>
                  </a:lnTo>
                  <a:lnTo>
                    <a:pt x="157179" y="32136"/>
                  </a:lnTo>
                  <a:lnTo>
                    <a:pt x="172803" y="20591"/>
                  </a:lnTo>
                  <a:lnTo>
                    <a:pt x="181882" y="15875"/>
                  </a:lnTo>
                  <a:lnTo>
                    <a:pt x="190275" y="15070"/>
                  </a:lnTo>
                  <a:lnTo>
                    <a:pt x="205839" y="20416"/>
                  </a:lnTo>
                  <a:lnTo>
                    <a:pt x="217436" y="33710"/>
                  </a:lnTo>
                  <a:lnTo>
                    <a:pt x="250167" y="91216"/>
                  </a:lnTo>
                  <a:lnTo>
                    <a:pt x="266224" y="132892"/>
                  </a:lnTo>
                  <a:lnTo>
                    <a:pt x="268730" y="135196"/>
                  </a:lnTo>
                  <a:lnTo>
                    <a:pt x="270400" y="132052"/>
                  </a:lnTo>
                  <a:lnTo>
                    <a:pt x="274595" y="117251"/>
                  </a:lnTo>
                  <a:lnTo>
                    <a:pt x="291281" y="90357"/>
                  </a:lnTo>
                  <a:lnTo>
                    <a:pt x="308443" y="74544"/>
                  </a:lnTo>
                  <a:lnTo>
                    <a:pt x="330887" y="65955"/>
                  </a:lnTo>
                  <a:lnTo>
                    <a:pt x="355291" y="59799"/>
                  </a:lnTo>
                  <a:lnTo>
                    <a:pt x="396434" y="36782"/>
                  </a:lnTo>
                  <a:lnTo>
                    <a:pt x="404669" y="30179"/>
                  </a:lnTo>
                  <a:lnTo>
                    <a:pt x="406650" y="23436"/>
                  </a:lnTo>
                  <a:lnTo>
                    <a:pt x="404461" y="16602"/>
                  </a:lnTo>
                  <a:lnTo>
                    <a:pt x="399492" y="9706"/>
                  </a:lnTo>
                  <a:lnTo>
                    <a:pt x="391500" y="5109"/>
                  </a:lnTo>
                  <a:lnTo>
                    <a:pt x="370142" y="0"/>
                  </a:lnTo>
                  <a:lnTo>
                    <a:pt x="348171" y="3969"/>
                  </a:lnTo>
                  <a:lnTo>
                    <a:pt x="327878" y="14702"/>
                  </a:lnTo>
                  <a:lnTo>
                    <a:pt x="311060" y="31170"/>
                  </a:lnTo>
                  <a:lnTo>
                    <a:pt x="294027" y="65762"/>
                  </a:lnTo>
                  <a:lnTo>
                    <a:pt x="291725" y="88959"/>
                  </a:lnTo>
                  <a:lnTo>
                    <a:pt x="295772" y="109797"/>
                  </a:lnTo>
                  <a:lnTo>
                    <a:pt x="305369" y="126857"/>
                  </a:lnTo>
                  <a:lnTo>
                    <a:pt x="313544" y="132342"/>
                  </a:lnTo>
                  <a:lnTo>
                    <a:pt x="335104" y="138437"/>
                  </a:lnTo>
                  <a:lnTo>
                    <a:pt x="389554" y="1327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58466" y="558649"/>
              <a:ext cx="157928" cy="125704"/>
            </a:xfrm>
            <a:custGeom>
              <a:avLst/>
              <a:gdLst/>
              <a:ahLst/>
              <a:cxnLst/>
              <a:rect l="0" t="0" r="0" b="0"/>
              <a:pathLst>
                <a:path w="157928" h="125704">
                  <a:moveTo>
                    <a:pt x="0" y="41475"/>
                  </a:moveTo>
                  <a:lnTo>
                    <a:pt x="14654" y="94503"/>
                  </a:lnTo>
                  <a:lnTo>
                    <a:pt x="16788" y="95544"/>
                  </a:lnTo>
                  <a:lnTo>
                    <a:pt x="26084" y="40089"/>
                  </a:lnTo>
                  <a:lnTo>
                    <a:pt x="35379" y="17072"/>
                  </a:lnTo>
                  <a:lnTo>
                    <a:pt x="41134" y="7659"/>
                  </a:lnTo>
                  <a:lnTo>
                    <a:pt x="48479" y="2553"/>
                  </a:lnTo>
                  <a:lnTo>
                    <a:pt x="56886" y="319"/>
                  </a:lnTo>
                  <a:lnTo>
                    <a:pt x="66000" y="0"/>
                  </a:lnTo>
                  <a:lnTo>
                    <a:pt x="85485" y="5884"/>
                  </a:lnTo>
                  <a:lnTo>
                    <a:pt x="113066" y="22351"/>
                  </a:lnTo>
                  <a:lnTo>
                    <a:pt x="127461" y="36485"/>
                  </a:lnTo>
                  <a:lnTo>
                    <a:pt x="150131" y="84318"/>
                  </a:lnTo>
                  <a:lnTo>
                    <a:pt x="157927" y="125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21678" y="336911"/>
              <a:ext cx="7237" cy="336913"/>
            </a:xfrm>
            <a:custGeom>
              <a:avLst/>
              <a:gdLst/>
              <a:ahLst/>
              <a:cxnLst/>
              <a:rect l="0" t="0" r="0" b="0"/>
              <a:pathLst>
                <a:path w="7237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7236" y="219371"/>
                  </a:lnTo>
                  <a:lnTo>
                    <a:pt x="6759" y="27409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37450" y="45272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250" y="1170"/>
                  </a:lnTo>
                  <a:lnTo>
                    <a:pt x="90169" y="7236"/>
                  </a:lnTo>
                  <a:lnTo>
                    <a:pt x="30203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7481" y="699343"/>
              <a:ext cx="2505784" cy="37652"/>
            </a:xfrm>
            <a:custGeom>
              <a:avLst/>
              <a:gdLst/>
              <a:ahLst/>
              <a:cxnLst/>
              <a:rect l="0" t="0" r="0" b="0"/>
              <a:pathLst>
                <a:path w="2505784" h="37652">
                  <a:moveTo>
                    <a:pt x="2505783" y="37651"/>
                  </a:moveTo>
                  <a:lnTo>
                    <a:pt x="2463091" y="34532"/>
                  </a:lnTo>
                  <a:lnTo>
                    <a:pt x="2410262" y="22997"/>
                  </a:lnTo>
                  <a:lnTo>
                    <a:pt x="2351907" y="17859"/>
                  </a:lnTo>
                  <a:lnTo>
                    <a:pt x="2292200" y="16844"/>
                  </a:lnTo>
                  <a:lnTo>
                    <a:pt x="2241678" y="16668"/>
                  </a:lnTo>
                  <a:lnTo>
                    <a:pt x="2189663" y="16616"/>
                  </a:lnTo>
                  <a:lnTo>
                    <a:pt x="2137207" y="16601"/>
                  </a:lnTo>
                  <a:lnTo>
                    <a:pt x="2084620" y="16596"/>
                  </a:lnTo>
                  <a:lnTo>
                    <a:pt x="2031994" y="13475"/>
                  </a:lnTo>
                  <a:lnTo>
                    <a:pt x="1976237" y="8261"/>
                  </a:lnTo>
                  <a:lnTo>
                    <a:pt x="1915262" y="6716"/>
                  </a:lnTo>
                  <a:lnTo>
                    <a:pt x="1855861" y="6259"/>
                  </a:lnTo>
                  <a:lnTo>
                    <a:pt x="1798097" y="6123"/>
                  </a:lnTo>
                  <a:lnTo>
                    <a:pt x="1736528" y="6083"/>
                  </a:lnTo>
                  <a:lnTo>
                    <a:pt x="1673832" y="6071"/>
                  </a:lnTo>
                  <a:lnTo>
                    <a:pt x="1610801" y="6067"/>
                  </a:lnTo>
                  <a:lnTo>
                    <a:pt x="1547672" y="6066"/>
                  </a:lnTo>
                  <a:lnTo>
                    <a:pt x="1484513" y="6066"/>
                  </a:lnTo>
                  <a:lnTo>
                    <a:pt x="1430705" y="2946"/>
                  </a:lnTo>
                  <a:lnTo>
                    <a:pt x="1400940" y="0"/>
                  </a:lnTo>
                  <a:lnTo>
                    <a:pt x="1344721" y="3749"/>
                  </a:lnTo>
                  <a:lnTo>
                    <a:pt x="1283610" y="5379"/>
                  </a:lnTo>
                  <a:lnTo>
                    <a:pt x="1223389" y="5862"/>
                  </a:lnTo>
                  <a:lnTo>
                    <a:pt x="1173700" y="6006"/>
                  </a:lnTo>
                  <a:lnTo>
                    <a:pt x="1123623" y="6048"/>
                  </a:lnTo>
                  <a:lnTo>
                    <a:pt x="1076289" y="6061"/>
                  </a:lnTo>
                  <a:lnTo>
                    <a:pt x="1018851" y="6064"/>
                  </a:lnTo>
                  <a:lnTo>
                    <a:pt x="956209" y="6065"/>
                  </a:lnTo>
                  <a:lnTo>
                    <a:pt x="910073" y="6066"/>
                  </a:lnTo>
                  <a:lnTo>
                    <a:pt x="865391" y="6066"/>
                  </a:lnTo>
                  <a:lnTo>
                    <a:pt x="822136" y="6066"/>
                  </a:lnTo>
                  <a:lnTo>
                    <a:pt x="779515" y="6066"/>
                  </a:lnTo>
                  <a:lnTo>
                    <a:pt x="716059" y="6066"/>
                  </a:lnTo>
                  <a:lnTo>
                    <a:pt x="652803" y="11655"/>
                  </a:lnTo>
                  <a:lnTo>
                    <a:pt x="589607" y="15131"/>
                  </a:lnTo>
                  <a:lnTo>
                    <a:pt x="526428" y="16161"/>
                  </a:lnTo>
                  <a:lnTo>
                    <a:pt x="463255" y="16466"/>
                  </a:lnTo>
                  <a:lnTo>
                    <a:pt x="405673" y="16556"/>
                  </a:lnTo>
                  <a:lnTo>
                    <a:pt x="345977" y="16583"/>
                  </a:lnTo>
                  <a:lnTo>
                    <a:pt x="283836" y="16591"/>
                  </a:lnTo>
                  <a:lnTo>
                    <a:pt x="220970" y="22183"/>
                  </a:lnTo>
                  <a:lnTo>
                    <a:pt x="163479" y="25659"/>
                  </a:lnTo>
                  <a:lnTo>
                    <a:pt x="109400" y="26689"/>
                  </a:lnTo>
                  <a:lnTo>
                    <a:pt x="48300" y="27037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74404" y="49483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06073" y="252683"/>
              <a:ext cx="26253" cy="515898"/>
            </a:xfrm>
            <a:custGeom>
              <a:avLst/>
              <a:gdLst/>
              <a:ahLst/>
              <a:cxnLst/>
              <a:rect l="0" t="0" r="0" b="0"/>
              <a:pathLst>
                <a:path w="26253" h="515898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3212"/>
                  </a:lnTo>
                  <a:lnTo>
                    <a:pt x="12997" y="204884"/>
                  </a:lnTo>
                  <a:lnTo>
                    <a:pt x="18669" y="258408"/>
                  </a:lnTo>
                  <a:lnTo>
                    <a:pt x="20349" y="310142"/>
                  </a:lnTo>
                  <a:lnTo>
                    <a:pt x="20847" y="369925"/>
                  </a:lnTo>
                  <a:lnTo>
                    <a:pt x="24114" y="425853"/>
                  </a:lnTo>
                  <a:lnTo>
                    <a:pt x="26252" y="468940"/>
                  </a:lnTo>
                  <a:lnTo>
                    <a:pt x="21057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69285" y="273740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31585" y="0"/>
                  </a:moveTo>
                  <a:lnTo>
                    <a:pt x="31585" y="60384"/>
                  </a:lnTo>
                  <a:lnTo>
                    <a:pt x="31585" y="121227"/>
                  </a:lnTo>
                  <a:lnTo>
                    <a:pt x="28466" y="178639"/>
                  </a:lnTo>
                  <a:lnTo>
                    <a:pt x="22520" y="235069"/>
                  </a:lnTo>
                  <a:lnTo>
                    <a:pt x="21490" y="293998"/>
                  </a:lnTo>
                  <a:lnTo>
                    <a:pt x="18130" y="336557"/>
                  </a:lnTo>
                  <a:lnTo>
                    <a:pt x="12780" y="396858"/>
                  </a:lnTo>
                  <a:lnTo>
                    <a:pt x="11195" y="448651"/>
                  </a:lnTo>
                  <a:lnTo>
                    <a:pt x="7606" y="48427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90300" y="54748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3120"/>
                  </a:lnTo>
                  <a:lnTo>
                    <a:pt x="92737" y="8334"/>
                  </a:lnTo>
                  <a:lnTo>
                    <a:pt x="3534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86637" y="513927"/>
              <a:ext cx="230089" cy="255273"/>
            </a:xfrm>
            <a:custGeom>
              <a:avLst/>
              <a:gdLst/>
              <a:ahLst/>
              <a:cxnLst/>
              <a:rect l="0" t="0" r="0" b="0"/>
              <a:pathLst>
                <a:path w="230089" h="255273">
                  <a:moveTo>
                    <a:pt x="124803" y="33554"/>
                  </a:moveTo>
                  <a:lnTo>
                    <a:pt x="113625" y="16787"/>
                  </a:lnTo>
                  <a:lnTo>
                    <a:pt x="98778" y="5435"/>
                  </a:lnTo>
                  <a:lnTo>
                    <a:pt x="89905" y="770"/>
                  </a:lnTo>
                  <a:lnTo>
                    <a:pt x="80481" y="0"/>
                  </a:lnTo>
                  <a:lnTo>
                    <a:pt x="60651" y="5383"/>
                  </a:lnTo>
                  <a:lnTo>
                    <a:pt x="35345" y="21568"/>
                  </a:lnTo>
                  <a:lnTo>
                    <a:pt x="23433" y="37586"/>
                  </a:lnTo>
                  <a:lnTo>
                    <a:pt x="6253" y="82054"/>
                  </a:lnTo>
                  <a:lnTo>
                    <a:pt x="0" y="135898"/>
                  </a:lnTo>
                  <a:lnTo>
                    <a:pt x="1884" y="188475"/>
                  </a:lnTo>
                  <a:lnTo>
                    <a:pt x="13123" y="222176"/>
                  </a:lnTo>
                  <a:lnTo>
                    <a:pt x="18764" y="233002"/>
                  </a:lnTo>
                  <a:lnTo>
                    <a:pt x="34391" y="248150"/>
                  </a:lnTo>
                  <a:lnTo>
                    <a:pt x="43471" y="253827"/>
                  </a:lnTo>
                  <a:lnTo>
                    <a:pt x="53034" y="255272"/>
                  </a:lnTo>
                  <a:lnTo>
                    <a:pt x="73019" y="250639"/>
                  </a:lnTo>
                  <a:lnTo>
                    <a:pt x="90480" y="237661"/>
                  </a:lnTo>
                  <a:lnTo>
                    <a:pt x="104869" y="219025"/>
                  </a:lnTo>
                  <a:lnTo>
                    <a:pt x="123638" y="168933"/>
                  </a:lnTo>
                  <a:lnTo>
                    <a:pt x="133022" y="108389"/>
                  </a:lnTo>
                  <a:lnTo>
                    <a:pt x="129058" y="68596"/>
                  </a:lnTo>
                  <a:lnTo>
                    <a:pt x="127640" y="65104"/>
                  </a:lnTo>
                  <a:lnTo>
                    <a:pt x="126694" y="67456"/>
                  </a:lnTo>
                  <a:lnTo>
                    <a:pt x="126813" y="81377"/>
                  </a:lnTo>
                  <a:lnTo>
                    <a:pt x="144005" y="139341"/>
                  </a:lnTo>
                  <a:lnTo>
                    <a:pt x="181408" y="200885"/>
                  </a:lnTo>
                  <a:lnTo>
                    <a:pt x="195195" y="217498"/>
                  </a:lnTo>
                  <a:lnTo>
                    <a:pt x="209121" y="226441"/>
                  </a:lnTo>
                  <a:lnTo>
                    <a:pt x="230088" y="233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89858" y="518227"/>
              <a:ext cx="211299" cy="243918"/>
            </a:xfrm>
            <a:custGeom>
              <a:avLst/>
              <a:gdLst/>
              <a:ahLst/>
              <a:cxnLst/>
              <a:rect l="0" t="0" r="0" b="0"/>
              <a:pathLst>
                <a:path w="211299" h="243918">
                  <a:moveTo>
                    <a:pt x="158494" y="29254"/>
                  </a:moveTo>
                  <a:lnTo>
                    <a:pt x="140514" y="13613"/>
                  </a:lnTo>
                  <a:lnTo>
                    <a:pt x="123597" y="5535"/>
                  </a:lnTo>
                  <a:lnTo>
                    <a:pt x="88753" y="0"/>
                  </a:lnTo>
                  <a:lnTo>
                    <a:pt x="65497" y="4944"/>
                  </a:lnTo>
                  <a:lnTo>
                    <a:pt x="35793" y="20881"/>
                  </a:lnTo>
                  <a:lnTo>
                    <a:pt x="12174" y="43541"/>
                  </a:lnTo>
                  <a:lnTo>
                    <a:pt x="4796" y="52817"/>
                  </a:lnTo>
                  <a:lnTo>
                    <a:pt x="1046" y="62510"/>
                  </a:lnTo>
                  <a:lnTo>
                    <a:pt x="0" y="82639"/>
                  </a:lnTo>
                  <a:lnTo>
                    <a:pt x="3699" y="90581"/>
                  </a:lnTo>
                  <a:lnTo>
                    <a:pt x="17166" y="102524"/>
                  </a:lnTo>
                  <a:lnTo>
                    <a:pt x="37970" y="108612"/>
                  </a:lnTo>
                  <a:lnTo>
                    <a:pt x="94703" y="121246"/>
                  </a:lnTo>
                  <a:lnTo>
                    <a:pt x="147884" y="138147"/>
                  </a:lnTo>
                  <a:lnTo>
                    <a:pt x="188894" y="153276"/>
                  </a:lnTo>
                  <a:lnTo>
                    <a:pt x="205540" y="164704"/>
                  </a:lnTo>
                  <a:lnTo>
                    <a:pt x="209745" y="173366"/>
                  </a:lnTo>
                  <a:lnTo>
                    <a:pt x="211298" y="195469"/>
                  </a:lnTo>
                  <a:lnTo>
                    <a:pt x="201850" y="217771"/>
                  </a:lnTo>
                  <a:lnTo>
                    <a:pt x="194417" y="228632"/>
                  </a:lnTo>
                  <a:lnTo>
                    <a:pt x="184783" y="235872"/>
                  </a:lnTo>
                  <a:lnTo>
                    <a:pt x="161599" y="243917"/>
                  </a:lnTo>
                  <a:lnTo>
                    <a:pt x="122240" y="242857"/>
                  </a:lnTo>
                  <a:lnTo>
                    <a:pt x="61390" y="228771"/>
                  </a:lnTo>
                  <a:lnTo>
                    <a:pt x="21624" y="218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31038" y="302196"/>
              <a:ext cx="417523" cy="447317"/>
            </a:xfrm>
            <a:custGeom>
              <a:avLst/>
              <a:gdLst/>
              <a:ahLst/>
              <a:cxnLst/>
              <a:rect l="0" t="0" r="0" b="0"/>
              <a:pathLst>
                <a:path w="417523" h="447317">
                  <a:moveTo>
                    <a:pt x="122724" y="45244"/>
                  </a:moveTo>
                  <a:lnTo>
                    <a:pt x="105956" y="56422"/>
                  </a:lnTo>
                  <a:lnTo>
                    <a:pt x="102187" y="55036"/>
                  </a:lnTo>
                  <a:lnTo>
                    <a:pt x="100844" y="49432"/>
                  </a:lnTo>
                  <a:lnTo>
                    <a:pt x="101118" y="41017"/>
                  </a:lnTo>
                  <a:lnTo>
                    <a:pt x="107662" y="25428"/>
                  </a:lnTo>
                  <a:lnTo>
                    <a:pt x="112682" y="17995"/>
                  </a:lnTo>
                  <a:lnTo>
                    <a:pt x="130739" y="6617"/>
                  </a:lnTo>
                  <a:lnTo>
                    <a:pt x="153192" y="0"/>
                  </a:lnTo>
                  <a:lnTo>
                    <a:pt x="174870" y="959"/>
                  </a:lnTo>
                  <a:lnTo>
                    <a:pt x="212394" y="19254"/>
                  </a:lnTo>
                  <a:lnTo>
                    <a:pt x="230038" y="37203"/>
                  </a:lnTo>
                  <a:lnTo>
                    <a:pt x="262201" y="90025"/>
                  </a:lnTo>
                  <a:lnTo>
                    <a:pt x="276660" y="152442"/>
                  </a:lnTo>
                  <a:lnTo>
                    <a:pt x="276349" y="197499"/>
                  </a:lnTo>
                  <a:lnTo>
                    <a:pt x="265764" y="260933"/>
                  </a:lnTo>
                  <a:lnTo>
                    <a:pt x="250244" y="314912"/>
                  </a:lnTo>
                  <a:lnTo>
                    <a:pt x="215633" y="375979"/>
                  </a:lnTo>
                  <a:lnTo>
                    <a:pt x="184178" y="410741"/>
                  </a:lnTo>
                  <a:lnTo>
                    <a:pt x="145742" y="435209"/>
                  </a:lnTo>
                  <a:lnTo>
                    <a:pt x="118526" y="445899"/>
                  </a:lnTo>
                  <a:lnTo>
                    <a:pt x="71307" y="447316"/>
                  </a:lnTo>
                  <a:lnTo>
                    <a:pt x="31450" y="434738"/>
                  </a:lnTo>
                  <a:lnTo>
                    <a:pt x="14697" y="419564"/>
                  </a:lnTo>
                  <a:lnTo>
                    <a:pt x="8592" y="410604"/>
                  </a:lnTo>
                  <a:lnTo>
                    <a:pt x="0" y="370048"/>
                  </a:lnTo>
                  <a:lnTo>
                    <a:pt x="4228" y="344019"/>
                  </a:lnTo>
                  <a:lnTo>
                    <a:pt x="15077" y="321922"/>
                  </a:lnTo>
                  <a:lnTo>
                    <a:pt x="31597" y="304303"/>
                  </a:lnTo>
                  <a:lnTo>
                    <a:pt x="60628" y="286819"/>
                  </a:lnTo>
                  <a:lnTo>
                    <a:pt x="87327" y="284412"/>
                  </a:lnTo>
                  <a:lnTo>
                    <a:pt x="135243" y="289634"/>
                  </a:lnTo>
                  <a:lnTo>
                    <a:pt x="165722" y="296581"/>
                  </a:lnTo>
                  <a:lnTo>
                    <a:pt x="229006" y="326751"/>
                  </a:lnTo>
                  <a:lnTo>
                    <a:pt x="278472" y="361197"/>
                  </a:lnTo>
                  <a:lnTo>
                    <a:pt x="296060" y="374011"/>
                  </a:lnTo>
                  <a:lnTo>
                    <a:pt x="358965" y="401173"/>
                  </a:lnTo>
                  <a:lnTo>
                    <a:pt x="417522" y="41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19767" y="519122"/>
              <a:ext cx="151294" cy="223136"/>
            </a:xfrm>
            <a:custGeom>
              <a:avLst/>
              <a:gdLst/>
              <a:ahLst/>
              <a:cxnLst/>
              <a:rect l="0" t="0" r="0" b="0"/>
              <a:pathLst>
                <a:path w="151294" h="223136">
                  <a:moveTo>
                    <a:pt x="34119" y="91530"/>
                  </a:moveTo>
                  <a:lnTo>
                    <a:pt x="88264" y="91530"/>
                  </a:lnTo>
                  <a:lnTo>
                    <a:pt x="113166" y="89191"/>
                  </a:lnTo>
                  <a:lnTo>
                    <a:pt x="132032" y="80352"/>
                  </a:lnTo>
                  <a:lnTo>
                    <a:pt x="145096" y="65505"/>
                  </a:lnTo>
                  <a:lnTo>
                    <a:pt x="150218" y="56633"/>
                  </a:lnTo>
                  <a:lnTo>
                    <a:pt x="151293" y="47208"/>
                  </a:lnTo>
                  <a:lnTo>
                    <a:pt x="146248" y="27378"/>
                  </a:lnTo>
                  <a:lnTo>
                    <a:pt x="133087" y="13105"/>
                  </a:lnTo>
                  <a:lnTo>
                    <a:pt x="124664" y="7662"/>
                  </a:lnTo>
                  <a:lnTo>
                    <a:pt x="84864" y="0"/>
                  </a:lnTo>
                  <a:lnTo>
                    <a:pt x="62131" y="4447"/>
                  </a:lnTo>
                  <a:lnTo>
                    <a:pt x="22885" y="26366"/>
                  </a:lnTo>
                  <a:lnTo>
                    <a:pt x="8459" y="42681"/>
                  </a:lnTo>
                  <a:lnTo>
                    <a:pt x="2974" y="51945"/>
                  </a:lnTo>
                  <a:lnTo>
                    <a:pt x="0" y="74717"/>
                  </a:lnTo>
                  <a:lnTo>
                    <a:pt x="7622" y="127464"/>
                  </a:lnTo>
                  <a:lnTo>
                    <a:pt x="17039" y="163398"/>
                  </a:lnTo>
                  <a:lnTo>
                    <a:pt x="30038" y="182353"/>
                  </a:lnTo>
                  <a:lnTo>
                    <a:pt x="61389" y="213586"/>
                  </a:lnTo>
                  <a:lnTo>
                    <a:pt x="85234" y="221816"/>
                  </a:lnTo>
                  <a:lnTo>
                    <a:pt x="111819" y="223135"/>
                  </a:lnTo>
                  <a:lnTo>
                    <a:pt x="149933" y="207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32870" y="562957"/>
              <a:ext cx="200042" cy="205624"/>
            </a:xfrm>
            <a:custGeom>
              <a:avLst/>
              <a:gdLst/>
              <a:ahLst/>
              <a:cxnLst/>
              <a:rect l="0" t="0" r="0" b="0"/>
              <a:pathLst>
                <a:path w="200042" h="205624">
                  <a:moveTo>
                    <a:pt x="0" y="79281"/>
                  </a:moveTo>
                  <a:lnTo>
                    <a:pt x="11453" y="128212"/>
                  </a:lnTo>
                  <a:lnTo>
                    <a:pt x="19160" y="187342"/>
                  </a:lnTo>
                  <a:lnTo>
                    <a:pt x="19792" y="192266"/>
                  </a:lnTo>
                  <a:lnTo>
                    <a:pt x="20213" y="190869"/>
                  </a:lnTo>
                  <a:lnTo>
                    <a:pt x="19512" y="176839"/>
                  </a:lnTo>
                  <a:lnTo>
                    <a:pt x="11943" y="116406"/>
                  </a:lnTo>
                  <a:lnTo>
                    <a:pt x="11978" y="62611"/>
                  </a:lnTo>
                  <a:lnTo>
                    <a:pt x="20187" y="29108"/>
                  </a:lnTo>
                  <a:lnTo>
                    <a:pt x="30809" y="11748"/>
                  </a:lnTo>
                  <a:lnTo>
                    <a:pt x="39257" y="6183"/>
                  </a:lnTo>
                  <a:lnTo>
                    <a:pt x="61121" y="0"/>
                  </a:lnTo>
                  <a:lnTo>
                    <a:pt x="72333" y="1860"/>
                  </a:lnTo>
                  <a:lnTo>
                    <a:pt x="94150" y="13286"/>
                  </a:lnTo>
                  <a:lnTo>
                    <a:pt x="135581" y="50387"/>
                  </a:lnTo>
                  <a:lnTo>
                    <a:pt x="167508" y="101563"/>
                  </a:lnTo>
                  <a:lnTo>
                    <a:pt x="193851" y="162284"/>
                  </a:lnTo>
                  <a:lnTo>
                    <a:pt x="200041" y="205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479334" y="432871"/>
              <a:ext cx="185205" cy="361815"/>
            </a:xfrm>
            <a:custGeom>
              <a:avLst/>
              <a:gdLst/>
              <a:ahLst/>
              <a:cxnLst/>
              <a:rect l="0" t="0" r="0" b="0"/>
              <a:pathLst>
                <a:path w="185205" h="361815">
                  <a:moveTo>
                    <a:pt x="122034" y="251481"/>
                  </a:moveTo>
                  <a:lnTo>
                    <a:pt x="107380" y="207518"/>
                  </a:lnTo>
                  <a:lnTo>
                    <a:pt x="94463" y="193727"/>
                  </a:lnTo>
                  <a:lnTo>
                    <a:pt x="86106" y="188412"/>
                  </a:lnTo>
                  <a:lnTo>
                    <a:pt x="67461" y="185626"/>
                  </a:lnTo>
                  <a:lnTo>
                    <a:pt x="57576" y="186520"/>
                  </a:lnTo>
                  <a:lnTo>
                    <a:pt x="40353" y="193754"/>
                  </a:lnTo>
                  <a:lnTo>
                    <a:pt x="32485" y="198958"/>
                  </a:lnTo>
                  <a:lnTo>
                    <a:pt x="10233" y="228640"/>
                  </a:lnTo>
                  <a:lnTo>
                    <a:pt x="0" y="272659"/>
                  </a:lnTo>
                  <a:lnTo>
                    <a:pt x="2557" y="317157"/>
                  </a:lnTo>
                  <a:lnTo>
                    <a:pt x="10831" y="339552"/>
                  </a:lnTo>
                  <a:lnTo>
                    <a:pt x="16313" y="348799"/>
                  </a:lnTo>
                  <a:lnTo>
                    <a:pt x="24647" y="354964"/>
                  </a:lnTo>
                  <a:lnTo>
                    <a:pt x="46385" y="361814"/>
                  </a:lnTo>
                  <a:lnTo>
                    <a:pt x="56394" y="361301"/>
                  </a:lnTo>
                  <a:lnTo>
                    <a:pt x="73753" y="354492"/>
                  </a:lnTo>
                  <a:lnTo>
                    <a:pt x="96680" y="331916"/>
                  </a:lnTo>
                  <a:lnTo>
                    <a:pt x="121006" y="282567"/>
                  </a:lnTo>
                  <a:lnTo>
                    <a:pt x="146681" y="223122"/>
                  </a:lnTo>
                  <a:lnTo>
                    <a:pt x="158453" y="186926"/>
                  </a:lnTo>
                  <a:lnTo>
                    <a:pt x="162460" y="139027"/>
                  </a:lnTo>
                  <a:lnTo>
                    <a:pt x="163648" y="83240"/>
                  </a:lnTo>
                  <a:lnTo>
                    <a:pt x="160929" y="21283"/>
                  </a:lnTo>
                  <a:lnTo>
                    <a:pt x="158492" y="6769"/>
                  </a:lnTo>
                  <a:lnTo>
                    <a:pt x="154528" y="602"/>
                  </a:lnTo>
                  <a:lnTo>
                    <a:pt x="149546" y="0"/>
                  </a:lnTo>
                  <a:lnTo>
                    <a:pt x="143884" y="3109"/>
                  </a:lnTo>
                  <a:lnTo>
                    <a:pt x="140110" y="9860"/>
                  </a:lnTo>
                  <a:lnTo>
                    <a:pt x="134053" y="57438"/>
                  </a:lnTo>
                  <a:lnTo>
                    <a:pt x="138445" y="111636"/>
                  </a:lnTo>
                  <a:lnTo>
                    <a:pt x="143343" y="170608"/>
                  </a:lnTo>
                  <a:lnTo>
                    <a:pt x="154362" y="221598"/>
                  </a:lnTo>
                  <a:lnTo>
                    <a:pt x="171265" y="279564"/>
                  </a:lnTo>
                  <a:lnTo>
                    <a:pt x="185204" y="304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38853" y="518922"/>
              <a:ext cx="142455" cy="441196"/>
            </a:xfrm>
            <a:custGeom>
              <a:avLst/>
              <a:gdLst/>
              <a:ahLst/>
              <a:cxnLst/>
              <a:rect l="0" t="0" r="0" b="0"/>
              <a:pathLst>
                <a:path w="142455" h="441196">
                  <a:moveTo>
                    <a:pt x="20442" y="175958"/>
                  </a:moveTo>
                  <a:lnTo>
                    <a:pt x="38401" y="237069"/>
                  </a:lnTo>
                  <a:lnTo>
                    <a:pt x="50002" y="297090"/>
                  </a:lnTo>
                  <a:lnTo>
                    <a:pt x="60094" y="357376"/>
                  </a:lnTo>
                  <a:lnTo>
                    <a:pt x="68298" y="417048"/>
                  </a:lnTo>
                  <a:lnTo>
                    <a:pt x="65888" y="438697"/>
                  </a:lnTo>
                  <a:lnTo>
                    <a:pt x="63607" y="441195"/>
                  </a:lnTo>
                  <a:lnTo>
                    <a:pt x="60917" y="438180"/>
                  </a:lnTo>
                  <a:lnTo>
                    <a:pt x="41356" y="377184"/>
                  </a:lnTo>
                  <a:lnTo>
                    <a:pt x="27433" y="317352"/>
                  </a:lnTo>
                  <a:lnTo>
                    <a:pt x="16924" y="269585"/>
                  </a:lnTo>
                  <a:lnTo>
                    <a:pt x="6401" y="220207"/>
                  </a:lnTo>
                  <a:lnTo>
                    <a:pt x="1464" y="162943"/>
                  </a:lnTo>
                  <a:lnTo>
                    <a:pt x="0" y="112700"/>
                  </a:lnTo>
                  <a:lnTo>
                    <a:pt x="676" y="54972"/>
                  </a:lnTo>
                  <a:lnTo>
                    <a:pt x="5028" y="30940"/>
                  </a:lnTo>
                  <a:lnTo>
                    <a:pt x="17101" y="11680"/>
                  </a:lnTo>
                  <a:lnTo>
                    <a:pt x="25234" y="3268"/>
                  </a:lnTo>
                  <a:lnTo>
                    <a:pt x="34165" y="0"/>
                  </a:lnTo>
                  <a:lnTo>
                    <a:pt x="43629" y="161"/>
                  </a:lnTo>
                  <a:lnTo>
                    <a:pt x="73716" y="11566"/>
                  </a:lnTo>
                  <a:lnTo>
                    <a:pt x="84034" y="17231"/>
                  </a:lnTo>
                  <a:lnTo>
                    <a:pt x="109734" y="47560"/>
                  </a:lnTo>
                  <a:lnTo>
                    <a:pt x="132167" y="80593"/>
                  </a:lnTo>
                  <a:lnTo>
                    <a:pt x="142454" y="123785"/>
                  </a:lnTo>
                  <a:lnTo>
                    <a:pt x="138621" y="150431"/>
                  </a:lnTo>
                  <a:lnTo>
                    <a:pt x="134322" y="162449"/>
                  </a:lnTo>
                  <a:lnTo>
                    <a:pt x="120188" y="178923"/>
                  </a:lnTo>
                  <a:lnTo>
                    <a:pt x="82519" y="199031"/>
                  </a:lnTo>
                  <a:lnTo>
                    <a:pt x="62070" y="200641"/>
                  </a:lnTo>
                  <a:lnTo>
                    <a:pt x="30970" y="197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02738" y="579067"/>
              <a:ext cx="126937" cy="169893"/>
            </a:xfrm>
            <a:custGeom>
              <a:avLst/>
              <a:gdLst/>
              <a:ahLst/>
              <a:cxnLst/>
              <a:rect l="0" t="0" r="0" b="0"/>
              <a:pathLst>
                <a:path w="126937" h="169893">
                  <a:moveTo>
                    <a:pt x="98712" y="10528"/>
                  </a:moveTo>
                  <a:lnTo>
                    <a:pt x="81944" y="4939"/>
                  </a:lnTo>
                  <a:lnTo>
                    <a:pt x="64354" y="8434"/>
                  </a:lnTo>
                  <a:lnTo>
                    <a:pt x="37839" y="23556"/>
                  </a:lnTo>
                  <a:lnTo>
                    <a:pt x="23695" y="37375"/>
                  </a:lnTo>
                  <a:lnTo>
                    <a:pt x="1197" y="84990"/>
                  </a:lnTo>
                  <a:lnTo>
                    <a:pt x="0" y="108743"/>
                  </a:lnTo>
                  <a:lnTo>
                    <a:pt x="4538" y="132558"/>
                  </a:lnTo>
                  <a:lnTo>
                    <a:pt x="14353" y="150942"/>
                  </a:lnTo>
                  <a:lnTo>
                    <a:pt x="29634" y="163791"/>
                  </a:lnTo>
                  <a:lnTo>
                    <a:pt x="38622" y="168856"/>
                  </a:lnTo>
                  <a:lnTo>
                    <a:pt x="48124" y="169892"/>
                  </a:lnTo>
                  <a:lnTo>
                    <a:pt x="68040" y="164805"/>
                  </a:lnTo>
                  <a:lnTo>
                    <a:pt x="98983" y="148787"/>
                  </a:lnTo>
                  <a:lnTo>
                    <a:pt x="113650" y="132808"/>
                  </a:lnTo>
                  <a:lnTo>
                    <a:pt x="122899" y="112838"/>
                  </a:lnTo>
                  <a:lnTo>
                    <a:pt x="126936" y="76457"/>
                  </a:lnTo>
                  <a:lnTo>
                    <a:pt x="123734" y="53868"/>
                  </a:lnTo>
                  <a:lnTo>
                    <a:pt x="115292" y="35250"/>
                  </a:lnTo>
                  <a:lnTo>
                    <a:pt x="103625" y="14734"/>
                  </a:lnTo>
                  <a:lnTo>
                    <a:pt x="987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85679" y="600124"/>
              <a:ext cx="42114" cy="147400"/>
            </a:xfrm>
            <a:custGeom>
              <a:avLst/>
              <a:gdLst/>
              <a:ahLst/>
              <a:cxnLst/>
              <a:rect l="0" t="0" r="0" b="0"/>
              <a:pathLst>
                <a:path w="42114" h="147400">
                  <a:moveTo>
                    <a:pt x="0" y="0"/>
                  </a:moveTo>
                  <a:lnTo>
                    <a:pt x="15641" y="27556"/>
                  </a:lnTo>
                  <a:lnTo>
                    <a:pt x="31209" y="83778"/>
                  </a:lnTo>
                  <a:lnTo>
                    <a:pt x="38883" y="119970"/>
                  </a:lnTo>
                  <a:lnTo>
                    <a:pt x="4211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06735" y="51589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80435" y="579023"/>
              <a:ext cx="189514" cy="200086"/>
            </a:xfrm>
            <a:custGeom>
              <a:avLst/>
              <a:gdLst/>
              <a:ahLst/>
              <a:cxnLst/>
              <a:rect l="0" t="0" r="0" b="0"/>
              <a:pathLst>
                <a:path w="189514" h="200086">
                  <a:moveTo>
                    <a:pt x="0" y="44"/>
                  </a:moveTo>
                  <a:lnTo>
                    <a:pt x="15641" y="26430"/>
                  </a:lnTo>
                  <a:lnTo>
                    <a:pt x="34844" y="83356"/>
                  </a:lnTo>
                  <a:lnTo>
                    <a:pt x="52609" y="145127"/>
                  </a:lnTo>
                  <a:lnTo>
                    <a:pt x="57307" y="160452"/>
                  </a:lnTo>
                  <a:lnTo>
                    <a:pt x="38239" y="104193"/>
                  </a:lnTo>
                  <a:lnTo>
                    <a:pt x="33557" y="67818"/>
                  </a:lnTo>
                  <a:lnTo>
                    <a:pt x="37759" y="32993"/>
                  </a:lnTo>
                  <a:lnTo>
                    <a:pt x="46418" y="14298"/>
                  </a:lnTo>
                  <a:lnTo>
                    <a:pt x="52002" y="6037"/>
                  </a:lnTo>
                  <a:lnTo>
                    <a:pt x="59235" y="1700"/>
                  </a:lnTo>
                  <a:lnTo>
                    <a:pt x="76629" y="0"/>
                  </a:lnTo>
                  <a:lnTo>
                    <a:pt x="106153" y="11209"/>
                  </a:lnTo>
                  <a:lnTo>
                    <a:pt x="131538" y="34938"/>
                  </a:lnTo>
                  <a:lnTo>
                    <a:pt x="168217" y="93041"/>
                  </a:lnTo>
                  <a:lnTo>
                    <a:pt x="180048" y="116245"/>
                  </a:lnTo>
                  <a:lnTo>
                    <a:pt x="187644" y="166150"/>
                  </a:lnTo>
                  <a:lnTo>
                    <a:pt x="189513" y="200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64704" y="400082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52662"/>
                  </a:lnTo>
                  <a:lnTo>
                    <a:pt x="5590" y="215899"/>
                  </a:lnTo>
                  <a:lnTo>
                    <a:pt x="9066" y="267911"/>
                  </a:lnTo>
                  <a:lnTo>
                    <a:pt x="10240" y="329218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80476" y="505367"/>
              <a:ext cx="221100" cy="27567"/>
            </a:xfrm>
            <a:custGeom>
              <a:avLst/>
              <a:gdLst/>
              <a:ahLst/>
              <a:cxnLst/>
              <a:rect l="0" t="0" r="0" b="0"/>
              <a:pathLst>
                <a:path w="221100" h="27567">
                  <a:moveTo>
                    <a:pt x="221099" y="0"/>
                  </a:moveTo>
                  <a:lnTo>
                    <a:pt x="165958" y="14655"/>
                  </a:lnTo>
                  <a:lnTo>
                    <a:pt x="107825" y="27028"/>
                  </a:lnTo>
                  <a:lnTo>
                    <a:pt x="47469" y="27566"/>
                  </a:lnTo>
                  <a:lnTo>
                    <a:pt x="18354" y="1986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01575" y="531465"/>
              <a:ext cx="253141" cy="241476"/>
            </a:xfrm>
            <a:custGeom>
              <a:avLst/>
              <a:gdLst/>
              <a:ahLst/>
              <a:cxnLst/>
              <a:rect l="0" t="0" r="0" b="0"/>
              <a:pathLst>
                <a:path w="253141" h="241476">
                  <a:moveTo>
                    <a:pt x="189513" y="26545"/>
                  </a:moveTo>
                  <a:lnTo>
                    <a:pt x="172745" y="15366"/>
                  </a:lnTo>
                  <a:lnTo>
                    <a:pt x="117187" y="3669"/>
                  </a:lnTo>
                  <a:lnTo>
                    <a:pt x="95367" y="0"/>
                  </a:lnTo>
                  <a:lnTo>
                    <a:pt x="73971" y="2269"/>
                  </a:lnTo>
                  <a:lnTo>
                    <a:pt x="55883" y="10296"/>
                  </a:lnTo>
                  <a:lnTo>
                    <a:pt x="40045" y="22833"/>
                  </a:lnTo>
                  <a:lnTo>
                    <a:pt x="25206" y="40103"/>
                  </a:lnTo>
                  <a:lnTo>
                    <a:pt x="22654" y="49622"/>
                  </a:lnTo>
                  <a:lnTo>
                    <a:pt x="26056" y="69557"/>
                  </a:lnTo>
                  <a:lnTo>
                    <a:pt x="31408" y="77446"/>
                  </a:lnTo>
                  <a:lnTo>
                    <a:pt x="46715" y="89332"/>
                  </a:lnTo>
                  <a:lnTo>
                    <a:pt x="106814" y="101927"/>
                  </a:lnTo>
                  <a:lnTo>
                    <a:pt x="168441" y="118013"/>
                  </a:lnTo>
                  <a:lnTo>
                    <a:pt x="205756" y="129556"/>
                  </a:lnTo>
                  <a:lnTo>
                    <a:pt x="224418" y="140958"/>
                  </a:lnTo>
                  <a:lnTo>
                    <a:pt x="248078" y="166120"/>
                  </a:lnTo>
                  <a:lnTo>
                    <a:pt x="251953" y="175747"/>
                  </a:lnTo>
                  <a:lnTo>
                    <a:pt x="253140" y="195802"/>
                  </a:lnTo>
                  <a:lnTo>
                    <a:pt x="241641" y="226824"/>
                  </a:lnTo>
                  <a:lnTo>
                    <a:pt x="232453" y="233764"/>
                  </a:lnTo>
                  <a:lnTo>
                    <a:pt x="206648" y="241475"/>
                  </a:lnTo>
                  <a:lnTo>
                    <a:pt x="164825" y="240226"/>
                  </a:lnTo>
                  <a:lnTo>
                    <a:pt x="106193" y="226072"/>
                  </a:lnTo>
                  <a:lnTo>
                    <a:pt x="45527" y="216207"/>
                  </a:lnTo>
                  <a:lnTo>
                    <a:pt x="0" y="205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/>
          <p:cNvCxnSpPr/>
          <p:nvPr/>
        </p:nvCxnSpPr>
        <p:spPr>
          <a:xfrm flipH="1">
            <a:off x="2611067" y="1968829"/>
            <a:ext cx="2705824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/>
          <p:cNvGrpSpPr/>
          <p:nvPr/>
        </p:nvGrpSpPr>
        <p:grpSpPr>
          <a:xfrm>
            <a:off x="2539924" y="2137285"/>
            <a:ext cx="186957" cy="254330"/>
            <a:chOff x="2539924" y="2137285"/>
            <a:chExt cx="186957" cy="254330"/>
          </a:xfrm>
        </p:grpSpPr>
        <p:sp>
          <p:nvSpPr>
            <p:cNvPr id="34" name="Freeform 33"/>
            <p:cNvSpPr/>
            <p:nvPr/>
          </p:nvSpPr>
          <p:spPr>
            <a:xfrm>
              <a:off x="2539924" y="2137285"/>
              <a:ext cx="186957" cy="254330"/>
            </a:xfrm>
            <a:custGeom>
              <a:avLst/>
              <a:gdLst/>
              <a:ahLst/>
              <a:cxnLst/>
              <a:rect l="0" t="0" r="0" b="0"/>
              <a:pathLst>
                <a:path w="186957" h="254330">
                  <a:moveTo>
                    <a:pt x="71143" y="0"/>
                  </a:moveTo>
                  <a:lnTo>
                    <a:pt x="53185" y="62280"/>
                  </a:lnTo>
                  <a:lnTo>
                    <a:pt x="39476" y="116330"/>
                  </a:lnTo>
                  <a:lnTo>
                    <a:pt x="25503" y="177656"/>
                  </a:lnTo>
                  <a:lnTo>
                    <a:pt x="7970" y="240594"/>
                  </a:lnTo>
                  <a:lnTo>
                    <a:pt x="4461" y="251643"/>
                  </a:lnTo>
                  <a:lnTo>
                    <a:pt x="2122" y="254329"/>
                  </a:lnTo>
                  <a:lnTo>
                    <a:pt x="562" y="251441"/>
                  </a:lnTo>
                  <a:lnTo>
                    <a:pt x="0" y="236923"/>
                  </a:lnTo>
                  <a:lnTo>
                    <a:pt x="15524" y="177355"/>
                  </a:lnTo>
                  <a:lnTo>
                    <a:pt x="32609" y="117216"/>
                  </a:lnTo>
                  <a:lnTo>
                    <a:pt x="44881" y="55022"/>
                  </a:lnTo>
                  <a:lnTo>
                    <a:pt x="68685" y="10998"/>
                  </a:lnTo>
                  <a:lnTo>
                    <a:pt x="77693" y="4992"/>
                  </a:lnTo>
                  <a:lnTo>
                    <a:pt x="100180" y="1439"/>
                  </a:lnTo>
                  <a:lnTo>
                    <a:pt x="110388" y="4468"/>
                  </a:lnTo>
                  <a:lnTo>
                    <a:pt x="127970" y="17194"/>
                  </a:lnTo>
                  <a:lnTo>
                    <a:pt x="145432" y="44089"/>
                  </a:lnTo>
                  <a:lnTo>
                    <a:pt x="165515" y="101255"/>
                  </a:lnTo>
                  <a:lnTo>
                    <a:pt x="179861" y="160641"/>
                  </a:lnTo>
                  <a:lnTo>
                    <a:pt x="186956" y="2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579481" y="225309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3193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5232663" y="2062308"/>
            <a:ext cx="214839" cy="271555"/>
          </a:xfrm>
          <a:custGeom>
            <a:avLst/>
            <a:gdLst/>
            <a:ahLst/>
            <a:cxnLst/>
            <a:rect l="0" t="0" r="0" b="0"/>
            <a:pathLst>
              <a:path w="214839" h="271555">
                <a:moveTo>
                  <a:pt x="0" y="64448"/>
                </a:moveTo>
                <a:lnTo>
                  <a:pt x="17958" y="119493"/>
                </a:lnTo>
                <a:lnTo>
                  <a:pt x="31667" y="170901"/>
                </a:lnTo>
                <a:lnTo>
                  <a:pt x="45640" y="226116"/>
                </a:lnTo>
                <a:lnTo>
                  <a:pt x="56157" y="268067"/>
                </a:lnTo>
                <a:lnTo>
                  <a:pt x="58495" y="271554"/>
                </a:lnTo>
                <a:lnTo>
                  <a:pt x="60054" y="268029"/>
                </a:lnTo>
                <a:lnTo>
                  <a:pt x="60616" y="249685"/>
                </a:lnTo>
                <a:lnTo>
                  <a:pt x="48334" y="186255"/>
                </a:lnTo>
                <a:lnTo>
                  <a:pt x="43343" y="123690"/>
                </a:lnTo>
                <a:lnTo>
                  <a:pt x="42357" y="65059"/>
                </a:lnTo>
                <a:lnTo>
                  <a:pt x="44562" y="38983"/>
                </a:lnTo>
                <a:lnTo>
                  <a:pt x="53340" y="19595"/>
                </a:lnTo>
                <a:lnTo>
                  <a:pt x="68161" y="6299"/>
                </a:lnTo>
                <a:lnTo>
                  <a:pt x="77026" y="1116"/>
                </a:lnTo>
                <a:lnTo>
                  <a:pt x="86446" y="0"/>
                </a:lnTo>
                <a:lnTo>
                  <a:pt x="106271" y="4999"/>
                </a:lnTo>
                <a:lnTo>
                  <a:pt x="139188" y="27272"/>
                </a:lnTo>
                <a:lnTo>
                  <a:pt x="153888" y="40516"/>
                </a:lnTo>
                <a:lnTo>
                  <a:pt x="157574" y="48493"/>
                </a:lnTo>
                <a:lnTo>
                  <a:pt x="158550" y="66716"/>
                </a:lnTo>
                <a:lnTo>
                  <a:pt x="151965" y="83393"/>
                </a:lnTo>
                <a:lnTo>
                  <a:pt x="140069" y="98605"/>
                </a:lnTo>
                <a:lnTo>
                  <a:pt x="113642" y="119152"/>
                </a:lnTo>
                <a:lnTo>
                  <a:pt x="93791" y="128925"/>
                </a:lnTo>
                <a:lnTo>
                  <a:pt x="73270" y="130929"/>
                </a:lnTo>
                <a:lnTo>
                  <a:pt x="60641" y="129090"/>
                </a:lnTo>
                <a:lnTo>
                  <a:pt x="102554" y="127813"/>
                </a:lnTo>
                <a:lnTo>
                  <a:pt x="125128" y="133944"/>
                </a:lnTo>
                <a:lnTo>
                  <a:pt x="178824" y="163547"/>
                </a:lnTo>
                <a:lnTo>
                  <a:pt x="199970" y="177122"/>
                </a:lnTo>
                <a:lnTo>
                  <a:pt x="207013" y="186358"/>
                </a:lnTo>
                <a:lnTo>
                  <a:pt x="214838" y="209097"/>
                </a:lnTo>
                <a:lnTo>
                  <a:pt x="214585" y="219372"/>
                </a:lnTo>
                <a:lnTo>
                  <a:pt x="208065" y="237028"/>
                </a:lnTo>
                <a:lnTo>
                  <a:pt x="194249" y="249555"/>
                </a:lnTo>
                <a:lnTo>
                  <a:pt x="175240" y="257852"/>
                </a:lnTo>
                <a:lnTo>
                  <a:pt x="139400" y="261353"/>
                </a:lnTo>
                <a:lnTo>
                  <a:pt x="77431" y="247528"/>
                </a:lnTo>
                <a:lnTo>
                  <a:pt x="63171" y="24343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6950303" y="1695088"/>
            <a:ext cx="514402" cy="350249"/>
            <a:chOff x="6950303" y="1695088"/>
            <a:chExt cx="514402" cy="350249"/>
          </a:xfrm>
        </p:grpSpPr>
        <p:sp>
          <p:nvSpPr>
            <p:cNvPr id="38" name="Freeform 37"/>
            <p:cNvSpPr/>
            <p:nvPr/>
          </p:nvSpPr>
          <p:spPr>
            <a:xfrm>
              <a:off x="6969865" y="1695088"/>
              <a:ext cx="494840" cy="42115"/>
            </a:xfrm>
            <a:custGeom>
              <a:avLst/>
              <a:gdLst/>
              <a:ahLst/>
              <a:cxnLst/>
              <a:rect l="0" t="0" r="0" b="0"/>
              <a:pathLst>
                <a:path w="494840" h="42115">
                  <a:moveTo>
                    <a:pt x="494839" y="42114"/>
                  </a:moveTo>
                  <a:lnTo>
                    <a:pt x="445908" y="38994"/>
                  </a:lnTo>
                  <a:lnTo>
                    <a:pt x="398063" y="33780"/>
                  </a:lnTo>
                  <a:lnTo>
                    <a:pt x="346842" y="29116"/>
                  </a:lnTo>
                  <a:lnTo>
                    <a:pt x="297741" y="23445"/>
                  </a:lnTo>
                  <a:lnTo>
                    <a:pt x="250436" y="21764"/>
                  </a:lnTo>
                  <a:lnTo>
                    <a:pt x="187639" y="15607"/>
                  </a:lnTo>
                  <a:lnTo>
                    <a:pt x="130175" y="10362"/>
                  </a:lnTo>
                  <a:lnTo>
                    <a:pt x="73763" y="2393"/>
                  </a:lnTo>
                  <a:lnTo>
                    <a:pt x="34724" y="7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50303" y="1761877"/>
              <a:ext cx="156433" cy="239904"/>
            </a:xfrm>
            <a:custGeom>
              <a:avLst/>
              <a:gdLst/>
              <a:ahLst/>
              <a:cxnLst/>
              <a:rect l="0" t="0" r="0" b="0"/>
              <a:pathLst>
                <a:path w="156433" h="239904">
                  <a:moveTo>
                    <a:pt x="51147" y="49024"/>
                  </a:moveTo>
                  <a:lnTo>
                    <a:pt x="33189" y="112452"/>
                  </a:lnTo>
                  <a:lnTo>
                    <a:pt x="15998" y="164871"/>
                  </a:lnTo>
                  <a:lnTo>
                    <a:pt x="6832" y="225818"/>
                  </a:lnTo>
                  <a:lnTo>
                    <a:pt x="4056" y="237077"/>
                  </a:lnTo>
                  <a:lnTo>
                    <a:pt x="2205" y="239903"/>
                  </a:lnTo>
                  <a:lnTo>
                    <a:pt x="971" y="237108"/>
                  </a:lnTo>
                  <a:lnTo>
                    <a:pt x="0" y="185273"/>
                  </a:lnTo>
                  <a:lnTo>
                    <a:pt x="10022" y="124334"/>
                  </a:lnTo>
                  <a:lnTo>
                    <a:pt x="23266" y="72479"/>
                  </a:lnTo>
                  <a:lnTo>
                    <a:pt x="45553" y="22375"/>
                  </a:lnTo>
                  <a:lnTo>
                    <a:pt x="58800" y="3645"/>
                  </a:lnTo>
                  <a:lnTo>
                    <a:pt x="65607" y="54"/>
                  </a:lnTo>
                  <a:lnTo>
                    <a:pt x="72486" y="0"/>
                  </a:lnTo>
                  <a:lnTo>
                    <a:pt x="79411" y="2303"/>
                  </a:lnTo>
                  <a:lnTo>
                    <a:pt x="90225" y="14221"/>
                  </a:lnTo>
                  <a:lnTo>
                    <a:pt x="111579" y="67751"/>
                  </a:lnTo>
                  <a:lnTo>
                    <a:pt x="137369" y="128006"/>
                  </a:lnTo>
                  <a:lnTo>
                    <a:pt x="153113" y="188323"/>
                  </a:lnTo>
                  <a:lnTo>
                    <a:pt x="156432" y="238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69865" y="1905658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42114"/>
                  </a:moveTo>
                  <a:lnTo>
                    <a:pt x="91445" y="12805"/>
                  </a:lnTo>
                  <a:lnTo>
                    <a:pt x="69108" y="5691"/>
                  </a:lnTo>
                  <a:lnTo>
                    <a:pt x="33344" y="16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01492" y="1771563"/>
              <a:ext cx="237623" cy="273774"/>
            </a:xfrm>
            <a:custGeom>
              <a:avLst/>
              <a:gdLst/>
              <a:ahLst/>
              <a:cxnLst/>
              <a:rect l="0" t="0" r="0" b="0"/>
              <a:pathLst>
                <a:path w="237623" h="273774">
                  <a:moveTo>
                    <a:pt x="0" y="81452"/>
                  </a:moveTo>
                  <a:lnTo>
                    <a:pt x="5589" y="143545"/>
                  </a:lnTo>
                  <a:lnTo>
                    <a:pt x="21331" y="197124"/>
                  </a:lnTo>
                  <a:lnTo>
                    <a:pt x="25858" y="218259"/>
                  </a:lnTo>
                  <a:lnTo>
                    <a:pt x="23971" y="239352"/>
                  </a:lnTo>
                  <a:lnTo>
                    <a:pt x="21829" y="241700"/>
                  </a:lnTo>
                  <a:lnTo>
                    <a:pt x="19233" y="238587"/>
                  </a:lnTo>
                  <a:lnTo>
                    <a:pt x="6659" y="199969"/>
                  </a:lnTo>
                  <a:lnTo>
                    <a:pt x="1315" y="146110"/>
                  </a:lnTo>
                  <a:lnTo>
                    <a:pt x="3379" y="86598"/>
                  </a:lnTo>
                  <a:lnTo>
                    <a:pt x="9691" y="63852"/>
                  </a:lnTo>
                  <a:lnTo>
                    <a:pt x="32806" y="30186"/>
                  </a:lnTo>
                  <a:lnTo>
                    <a:pt x="47336" y="16553"/>
                  </a:lnTo>
                  <a:lnTo>
                    <a:pt x="65492" y="6595"/>
                  </a:lnTo>
                  <a:lnTo>
                    <a:pt x="106623" y="0"/>
                  </a:lnTo>
                  <a:lnTo>
                    <a:pt x="132785" y="4697"/>
                  </a:lnTo>
                  <a:lnTo>
                    <a:pt x="144676" y="9225"/>
                  </a:lnTo>
                  <a:lnTo>
                    <a:pt x="161007" y="23615"/>
                  </a:lnTo>
                  <a:lnTo>
                    <a:pt x="166999" y="32366"/>
                  </a:lnTo>
                  <a:lnTo>
                    <a:pt x="175432" y="67038"/>
                  </a:lnTo>
                  <a:lnTo>
                    <a:pt x="171167" y="87134"/>
                  </a:lnTo>
                  <a:lnTo>
                    <a:pt x="160302" y="103865"/>
                  </a:lnTo>
                  <a:lnTo>
                    <a:pt x="134454" y="125267"/>
                  </a:lnTo>
                  <a:lnTo>
                    <a:pt x="114740" y="135241"/>
                  </a:lnTo>
                  <a:lnTo>
                    <a:pt x="78321" y="141843"/>
                  </a:lnTo>
                  <a:lnTo>
                    <a:pt x="72101" y="140430"/>
                  </a:lnTo>
                  <a:lnTo>
                    <a:pt x="70295" y="137148"/>
                  </a:lnTo>
                  <a:lnTo>
                    <a:pt x="71429" y="132621"/>
                  </a:lnTo>
                  <a:lnTo>
                    <a:pt x="82049" y="124471"/>
                  </a:lnTo>
                  <a:lnTo>
                    <a:pt x="89794" y="120660"/>
                  </a:lnTo>
                  <a:lnTo>
                    <a:pt x="128641" y="115296"/>
                  </a:lnTo>
                  <a:lnTo>
                    <a:pt x="171607" y="119296"/>
                  </a:lnTo>
                  <a:lnTo>
                    <a:pt x="193644" y="127907"/>
                  </a:lnTo>
                  <a:lnTo>
                    <a:pt x="211236" y="140703"/>
                  </a:lnTo>
                  <a:lnTo>
                    <a:pt x="226854" y="158089"/>
                  </a:lnTo>
                  <a:lnTo>
                    <a:pt x="235355" y="180634"/>
                  </a:lnTo>
                  <a:lnTo>
                    <a:pt x="237622" y="193197"/>
                  </a:lnTo>
                  <a:lnTo>
                    <a:pt x="233902" y="213395"/>
                  </a:lnTo>
                  <a:lnTo>
                    <a:pt x="223279" y="230170"/>
                  </a:lnTo>
                  <a:lnTo>
                    <a:pt x="197568" y="251599"/>
                  </a:lnTo>
                  <a:lnTo>
                    <a:pt x="147073" y="273773"/>
                  </a:lnTo>
                  <a:lnTo>
                    <a:pt x="110128" y="273617"/>
                  </a:lnTo>
                  <a:lnTo>
                    <a:pt x="75135" y="260572"/>
                  </a:lnTo>
                  <a:lnTo>
                    <a:pt x="59519" y="248409"/>
                  </a:lnTo>
                  <a:lnTo>
                    <a:pt x="42114" y="2288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2555520" y="1913140"/>
            <a:ext cx="146887" cy="147542"/>
          </a:xfrm>
          <a:custGeom>
            <a:avLst/>
            <a:gdLst/>
            <a:ahLst/>
            <a:cxnLst/>
            <a:rect l="0" t="0" r="0" b="0"/>
            <a:pathLst>
              <a:path w="146887" h="147542">
                <a:moveTo>
                  <a:pt x="108189" y="34632"/>
                </a:moveTo>
                <a:lnTo>
                  <a:pt x="90209" y="18991"/>
                </a:lnTo>
                <a:lnTo>
                  <a:pt x="73292" y="10912"/>
                </a:lnTo>
                <a:lnTo>
                  <a:pt x="54075" y="9662"/>
                </a:lnTo>
                <a:lnTo>
                  <a:pt x="44037" y="10966"/>
                </a:lnTo>
                <a:lnTo>
                  <a:pt x="26645" y="21774"/>
                </a:lnTo>
                <a:lnTo>
                  <a:pt x="18731" y="29569"/>
                </a:lnTo>
                <a:lnTo>
                  <a:pt x="9939" y="50709"/>
                </a:lnTo>
                <a:lnTo>
                  <a:pt x="7201" y="74532"/>
                </a:lnTo>
                <a:lnTo>
                  <a:pt x="9883" y="96819"/>
                </a:lnTo>
                <a:lnTo>
                  <a:pt x="18094" y="115303"/>
                </a:lnTo>
                <a:lnTo>
                  <a:pt x="23559" y="123507"/>
                </a:lnTo>
                <a:lnTo>
                  <a:pt x="38991" y="135743"/>
                </a:lnTo>
                <a:lnTo>
                  <a:pt x="58717" y="143911"/>
                </a:lnTo>
                <a:lnTo>
                  <a:pt x="83082" y="147541"/>
                </a:lnTo>
                <a:lnTo>
                  <a:pt x="106389" y="142915"/>
                </a:lnTo>
                <a:lnTo>
                  <a:pt x="117518" y="138406"/>
                </a:lnTo>
                <a:lnTo>
                  <a:pt x="133003" y="124037"/>
                </a:lnTo>
                <a:lnTo>
                  <a:pt x="138770" y="115292"/>
                </a:lnTo>
                <a:lnTo>
                  <a:pt x="146886" y="80628"/>
                </a:lnTo>
                <a:lnTo>
                  <a:pt x="142545" y="57414"/>
                </a:lnTo>
                <a:lnTo>
                  <a:pt x="126948" y="27734"/>
                </a:lnTo>
                <a:lnTo>
                  <a:pt x="113017" y="12849"/>
                </a:lnTo>
                <a:lnTo>
                  <a:pt x="95127" y="2333"/>
                </a:lnTo>
                <a:lnTo>
                  <a:pt x="72358" y="0"/>
                </a:lnTo>
                <a:lnTo>
                  <a:pt x="48981" y="4032"/>
                </a:lnTo>
                <a:lnTo>
                  <a:pt x="30792" y="13623"/>
                </a:lnTo>
                <a:lnTo>
                  <a:pt x="18029" y="28804"/>
                </a:lnTo>
                <a:lnTo>
                  <a:pt x="303" y="67146"/>
                </a:lnTo>
                <a:lnTo>
                  <a:pt x="0" y="76195"/>
                </a:lnTo>
                <a:lnTo>
                  <a:pt x="5903" y="92488"/>
                </a:lnTo>
                <a:lnTo>
                  <a:pt x="22380" y="114815"/>
                </a:lnTo>
                <a:lnTo>
                  <a:pt x="47670" y="130660"/>
                </a:lnTo>
                <a:lnTo>
                  <a:pt x="67254" y="132683"/>
                </a:lnTo>
                <a:lnTo>
                  <a:pt x="86486" y="128513"/>
                </a:lnTo>
                <a:lnTo>
                  <a:pt x="102833" y="118860"/>
                </a:lnTo>
                <a:lnTo>
                  <a:pt x="114778" y="103652"/>
                </a:lnTo>
                <a:lnTo>
                  <a:pt x="122816" y="84025"/>
                </a:lnTo>
                <a:lnTo>
                  <a:pt x="126388" y="59704"/>
                </a:lnTo>
                <a:lnTo>
                  <a:pt x="121737" y="39536"/>
                </a:lnTo>
                <a:lnTo>
                  <a:pt x="117221" y="30882"/>
                </a:lnTo>
                <a:lnTo>
                  <a:pt x="102845" y="18147"/>
                </a:lnTo>
                <a:lnTo>
                  <a:pt x="94098" y="13113"/>
                </a:lnTo>
                <a:lnTo>
                  <a:pt x="84757" y="12097"/>
                </a:lnTo>
                <a:lnTo>
                  <a:pt x="65020" y="17207"/>
                </a:lnTo>
                <a:lnTo>
                  <a:pt x="47669" y="30397"/>
                </a:lnTo>
                <a:lnTo>
                  <a:pt x="39766" y="38828"/>
                </a:lnTo>
                <a:lnTo>
                  <a:pt x="36838" y="47957"/>
                </a:lnTo>
                <a:lnTo>
                  <a:pt x="39823" y="67460"/>
                </a:lnTo>
                <a:lnTo>
                  <a:pt x="54657" y="92582"/>
                </a:lnTo>
                <a:lnTo>
                  <a:pt x="70360" y="104451"/>
                </a:lnTo>
                <a:lnTo>
                  <a:pt x="79460" y="109254"/>
                </a:lnTo>
                <a:lnTo>
                  <a:pt x="87867" y="110116"/>
                </a:lnTo>
                <a:lnTo>
                  <a:pt x="103446" y="104835"/>
                </a:lnTo>
                <a:lnTo>
                  <a:pt x="107367" y="98981"/>
                </a:lnTo>
                <a:lnTo>
                  <a:pt x="108604" y="83119"/>
                </a:lnTo>
                <a:lnTo>
                  <a:pt x="104956" y="75145"/>
                </a:lnTo>
                <a:lnTo>
                  <a:pt x="91545" y="60047"/>
                </a:lnTo>
                <a:lnTo>
                  <a:pt x="84225" y="57424"/>
                </a:lnTo>
                <a:lnTo>
                  <a:pt x="77005" y="58016"/>
                </a:lnTo>
                <a:lnTo>
                  <a:pt x="66254" y="62572"/>
                </a:lnTo>
                <a:lnTo>
                  <a:pt x="65024" y="63787"/>
                </a:lnTo>
                <a:lnTo>
                  <a:pt x="66075" y="6621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5230207" y="1878535"/>
            <a:ext cx="173115" cy="135396"/>
          </a:xfrm>
          <a:custGeom>
            <a:avLst/>
            <a:gdLst/>
            <a:ahLst/>
            <a:cxnLst/>
            <a:rect l="0" t="0" r="0" b="0"/>
            <a:pathLst>
              <a:path w="173115" h="135396">
                <a:moveTo>
                  <a:pt x="107741" y="6066"/>
                </a:moveTo>
                <a:lnTo>
                  <a:pt x="75289" y="0"/>
                </a:lnTo>
                <a:lnTo>
                  <a:pt x="54713" y="2590"/>
                </a:lnTo>
                <a:lnTo>
                  <a:pt x="23399" y="16214"/>
                </a:lnTo>
                <a:lnTo>
                  <a:pt x="8644" y="31633"/>
                </a:lnTo>
                <a:lnTo>
                  <a:pt x="3072" y="40658"/>
                </a:lnTo>
                <a:lnTo>
                  <a:pt x="0" y="60045"/>
                </a:lnTo>
                <a:lnTo>
                  <a:pt x="3704" y="80359"/>
                </a:lnTo>
                <a:lnTo>
                  <a:pt x="13149" y="101086"/>
                </a:lnTo>
                <a:lnTo>
                  <a:pt x="28266" y="115757"/>
                </a:lnTo>
                <a:lnTo>
                  <a:pt x="47852" y="125008"/>
                </a:lnTo>
                <a:lnTo>
                  <a:pt x="98554" y="130946"/>
                </a:lnTo>
                <a:lnTo>
                  <a:pt x="136604" y="128855"/>
                </a:lnTo>
                <a:lnTo>
                  <a:pt x="148040" y="126530"/>
                </a:lnTo>
                <a:lnTo>
                  <a:pt x="156834" y="121470"/>
                </a:lnTo>
                <a:lnTo>
                  <a:pt x="169725" y="106489"/>
                </a:lnTo>
                <a:lnTo>
                  <a:pt x="173114" y="85014"/>
                </a:lnTo>
                <a:lnTo>
                  <a:pt x="169551" y="61041"/>
                </a:lnTo>
                <a:lnTo>
                  <a:pt x="160168" y="38688"/>
                </a:lnTo>
                <a:lnTo>
                  <a:pt x="145080" y="23294"/>
                </a:lnTo>
                <a:lnTo>
                  <a:pt x="136143" y="17551"/>
                </a:lnTo>
                <a:lnTo>
                  <a:pt x="126676" y="16062"/>
                </a:lnTo>
                <a:lnTo>
                  <a:pt x="106798" y="20647"/>
                </a:lnTo>
                <a:lnTo>
                  <a:pt x="81465" y="36382"/>
                </a:lnTo>
                <a:lnTo>
                  <a:pt x="59141" y="55863"/>
                </a:lnTo>
                <a:lnTo>
                  <a:pt x="51046" y="75771"/>
                </a:lnTo>
                <a:lnTo>
                  <a:pt x="48887" y="87631"/>
                </a:lnTo>
                <a:lnTo>
                  <a:pt x="52728" y="107048"/>
                </a:lnTo>
                <a:lnTo>
                  <a:pt x="57028" y="115501"/>
                </a:lnTo>
                <a:lnTo>
                  <a:pt x="71163" y="128013"/>
                </a:lnTo>
                <a:lnTo>
                  <a:pt x="79847" y="132987"/>
                </a:lnTo>
                <a:lnTo>
                  <a:pt x="98853" y="135395"/>
                </a:lnTo>
                <a:lnTo>
                  <a:pt x="117829" y="131396"/>
                </a:lnTo>
                <a:lnTo>
                  <a:pt x="134061" y="121819"/>
                </a:lnTo>
                <a:lnTo>
                  <a:pt x="145955" y="106645"/>
                </a:lnTo>
                <a:lnTo>
                  <a:pt x="150764" y="97685"/>
                </a:lnTo>
                <a:lnTo>
                  <a:pt x="152989" y="78371"/>
                </a:lnTo>
                <a:lnTo>
                  <a:pt x="148908" y="59258"/>
                </a:lnTo>
                <a:lnTo>
                  <a:pt x="139295" y="42965"/>
                </a:lnTo>
                <a:lnTo>
                  <a:pt x="124105" y="31044"/>
                </a:lnTo>
                <a:lnTo>
                  <a:pt x="115141" y="26227"/>
                </a:lnTo>
                <a:lnTo>
                  <a:pt x="95822" y="23995"/>
                </a:lnTo>
                <a:lnTo>
                  <a:pt x="76707" y="28072"/>
                </a:lnTo>
                <a:lnTo>
                  <a:pt x="60413" y="37683"/>
                </a:lnTo>
                <a:lnTo>
                  <a:pt x="55132" y="45861"/>
                </a:lnTo>
                <a:lnTo>
                  <a:pt x="49264" y="67426"/>
                </a:lnTo>
                <a:lnTo>
                  <a:pt x="50039" y="77388"/>
                </a:lnTo>
                <a:lnTo>
                  <a:pt x="57139" y="94697"/>
                </a:lnTo>
                <a:lnTo>
                  <a:pt x="63478" y="99078"/>
                </a:lnTo>
                <a:lnTo>
                  <a:pt x="79880" y="100827"/>
                </a:lnTo>
                <a:lnTo>
                  <a:pt x="86827" y="97316"/>
                </a:lnTo>
                <a:lnTo>
                  <a:pt x="97666" y="84056"/>
                </a:lnTo>
                <a:lnTo>
                  <a:pt x="100143" y="66464"/>
                </a:lnTo>
                <a:lnTo>
                  <a:pt x="99166" y="56860"/>
                </a:lnTo>
                <a:lnTo>
                  <a:pt x="95005" y="49287"/>
                </a:lnTo>
                <a:lnTo>
                  <a:pt x="81024" y="37753"/>
                </a:lnTo>
                <a:lnTo>
                  <a:pt x="63111" y="34967"/>
                </a:lnTo>
                <a:lnTo>
                  <a:pt x="53422" y="35862"/>
                </a:lnTo>
                <a:lnTo>
                  <a:pt x="45791" y="39968"/>
                </a:lnTo>
                <a:lnTo>
                  <a:pt x="34194" y="53888"/>
                </a:lnTo>
                <a:lnTo>
                  <a:pt x="31804" y="62514"/>
                </a:lnTo>
                <a:lnTo>
                  <a:pt x="32267" y="81457"/>
                </a:lnTo>
                <a:lnTo>
                  <a:pt x="36368" y="89082"/>
                </a:lnTo>
                <a:lnTo>
                  <a:pt x="50283" y="100674"/>
                </a:lnTo>
                <a:lnTo>
                  <a:pt x="57738" y="101893"/>
                </a:lnTo>
                <a:lnTo>
                  <a:pt x="65046" y="100366"/>
                </a:lnTo>
                <a:lnTo>
                  <a:pt x="72259" y="97009"/>
                </a:lnTo>
                <a:lnTo>
                  <a:pt x="75897" y="90091"/>
                </a:lnTo>
                <a:lnTo>
                  <a:pt x="76821" y="69926"/>
                </a:lnTo>
                <a:lnTo>
                  <a:pt x="71920" y="62678"/>
                </a:lnTo>
                <a:lnTo>
                  <a:pt x="63973" y="57845"/>
                </a:lnTo>
                <a:lnTo>
                  <a:pt x="53996" y="54623"/>
                </a:lnTo>
                <a:lnTo>
                  <a:pt x="45005" y="54815"/>
                </a:lnTo>
                <a:lnTo>
                  <a:pt x="12984" y="6923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673823" y="3263433"/>
            <a:ext cx="6317100" cy="672543"/>
            <a:chOff x="673823" y="3263433"/>
            <a:chExt cx="6317100" cy="672543"/>
          </a:xfrm>
        </p:grpSpPr>
        <p:sp>
          <p:nvSpPr>
            <p:cNvPr id="45" name="Freeform 44"/>
            <p:cNvSpPr/>
            <p:nvPr/>
          </p:nvSpPr>
          <p:spPr>
            <a:xfrm>
              <a:off x="673823" y="3263433"/>
              <a:ext cx="252685" cy="379428"/>
            </a:xfrm>
            <a:custGeom>
              <a:avLst/>
              <a:gdLst/>
              <a:ahLst/>
              <a:cxnLst/>
              <a:rect l="0" t="0" r="0" b="0"/>
              <a:pathLst>
                <a:path w="252685" h="379428">
                  <a:moveTo>
                    <a:pt x="0" y="379427"/>
                  </a:moveTo>
                  <a:lnTo>
                    <a:pt x="5590" y="317334"/>
                  </a:lnTo>
                  <a:lnTo>
                    <a:pt x="17959" y="264779"/>
                  </a:lnTo>
                  <a:lnTo>
                    <a:pt x="28198" y="216256"/>
                  </a:lnTo>
                  <a:lnTo>
                    <a:pt x="37471" y="164834"/>
                  </a:lnTo>
                  <a:lnTo>
                    <a:pt x="41908" y="113722"/>
                  </a:lnTo>
                  <a:lnTo>
                    <a:pt x="50176" y="53938"/>
                  </a:lnTo>
                  <a:lnTo>
                    <a:pt x="52716" y="33554"/>
                  </a:lnTo>
                  <a:lnTo>
                    <a:pt x="55031" y="33031"/>
                  </a:lnTo>
                  <a:lnTo>
                    <a:pt x="57745" y="36192"/>
                  </a:lnTo>
                  <a:lnTo>
                    <a:pt x="77349" y="94987"/>
                  </a:lnTo>
                  <a:lnTo>
                    <a:pt x="97895" y="156111"/>
                  </a:lnTo>
                  <a:lnTo>
                    <a:pt x="103868" y="167378"/>
                  </a:lnTo>
                  <a:lnTo>
                    <a:pt x="112529" y="174890"/>
                  </a:lnTo>
                  <a:lnTo>
                    <a:pt x="134631" y="183237"/>
                  </a:lnTo>
                  <a:lnTo>
                    <a:pt x="144736" y="181953"/>
                  </a:lnTo>
                  <a:lnTo>
                    <a:pt x="162204" y="171168"/>
                  </a:lnTo>
                  <a:lnTo>
                    <a:pt x="174646" y="154676"/>
                  </a:lnTo>
                  <a:lnTo>
                    <a:pt x="207994" y="94837"/>
                  </a:lnTo>
                  <a:lnTo>
                    <a:pt x="224100" y="41802"/>
                  </a:lnTo>
                  <a:lnTo>
                    <a:pt x="234986" y="3309"/>
                  </a:lnTo>
                  <a:lnTo>
                    <a:pt x="237376" y="0"/>
                  </a:lnTo>
                  <a:lnTo>
                    <a:pt x="238969" y="2473"/>
                  </a:lnTo>
                  <a:lnTo>
                    <a:pt x="241876" y="65602"/>
                  </a:lnTo>
                  <a:lnTo>
                    <a:pt x="236511" y="125714"/>
                  </a:lnTo>
                  <a:lnTo>
                    <a:pt x="239828" y="179442"/>
                  </a:lnTo>
                  <a:lnTo>
                    <a:pt x="241466" y="227105"/>
                  </a:lnTo>
                  <a:lnTo>
                    <a:pt x="245139" y="289374"/>
                  </a:lnTo>
                  <a:lnTo>
                    <a:pt x="252684" y="337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10735" y="3516518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00207" y="34217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08424" y="3282743"/>
              <a:ext cx="123411" cy="319484"/>
            </a:xfrm>
            <a:custGeom>
              <a:avLst/>
              <a:gdLst/>
              <a:ahLst/>
              <a:cxnLst/>
              <a:rect l="0" t="0" r="0" b="0"/>
              <a:pathLst>
                <a:path w="123411" h="319484">
                  <a:moveTo>
                    <a:pt x="102353" y="254832"/>
                  </a:moveTo>
                  <a:lnTo>
                    <a:pt x="92777" y="223550"/>
                  </a:lnTo>
                  <a:lnTo>
                    <a:pt x="82109" y="207393"/>
                  </a:lnTo>
                  <a:lnTo>
                    <a:pt x="73649" y="203319"/>
                  </a:lnTo>
                  <a:lnTo>
                    <a:pt x="51771" y="201911"/>
                  </a:lnTo>
                  <a:lnTo>
                    <a:pt x="32689" y="208305"/>
                  </a:lnTo>
                  <a:lnTo>
                    <a:pt x="24325" y="213285"/>
                  </a:lnTo>
                  <a:lnTo>
                    <a:pt x="11911" y="228178"/>
                  </a:lnTo>
                  <a:lnTo>
                    <a:pt x="3665" y="247665"/>
                  </a:lnTo>
                  <a:lnTo>
                    <a:pt x="0" y="271924"/>
                  </a:lnTo>
                  <a:lnTo>
                    <a:pt x="4610" y="292064"/>
                  </a:lnTo>
                  <a:lnTo>
                    <a:pt x="9115" y="300710"/>
                  </a:lnTo>
                  <a:lnTo>
                    <a:pt x="23479" y="313437"/>
                  </a:lnTo>
                  <a:lnTo>
                    <a:pt x="32223" y="318468"/>
                  </a:lnTo>
                  <a:lnTo>
                    <a:pt x="40392" y="319483"/>
                  </a:lnTo>
                  <a:lnTo>
                    <a:pt x="55707" y="314371"/>
                  </a:lnTo>
                  <a:lnTo>
                    <a:pt x="77483" y="298339"/>
                  </a:lnTo>
                  <a:lnTo>
                    <a:pt x="88570" y="279238"/>
                  </a:lnTo>
                  <a:lnTo>
                    <a:pt x="105219" y="228847"/>
                  </a:lnTo>
                  <a:lnTo>
                    <a:pt x="112538" y="173833"/>
                  </a:lnTo>
                  <a:lnTo>
                    <a:pt x="120916" y="114786"/>
                  </a:lnTo>
                  <a:lnTo>
                    <a:pt x="122917" y="52733"/>
                  </a:lnTo>
                  <a:lnTo>
                    <a:pt x="117675" y="9597"/>
                  </a:lnTo>
                  <a:lnTo>
                    <a:pt x="113737" y="2435"/>
                  </a:lnTo>
                  <a:lnTo>
                    <a:pt x="108773" y="0"/>
                  </a:lnTo>
                  <a:lnTo>
                    <a:pt x="103123" y="715"/>
                  </a:lnTo>
                  <a:lnTo>
                    <a:pt x="100527" y="4702"/>
                  </a:lnTo>
                  <a:lnTo>
                    <a:pt x="102038" y="65514"/>
                  </a:lnTo>
                  <a:lnTo>
                    <a:pt x="102291" y="126795"/>
                  </a:lnTo>
                  <a:lnTo>
                    <a:pt x="107930" y="184307"/>
                  </a:lnTo>
                  <a:lnTo>
                    <a:pt x="119139" y="238388"/>
                  </a:lnTo>
                  <a:lnTo>
                    <a:pt x="123410" y="2758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05533" y="3432308"/>
              <a:ext cx="113427" cy="307470"/>
            </a:xfrm>
            <a:custGeom>
              <a:avLst/>
              <a:gdLst/>
              <a:ahLst/>
              <a:cxnLst/>
              <a:rect l="0" t="0" r="0" b="0"/>
              <a:pathLst>
                <a:path w="113427" h="307470">
                  <a:moveTo>
                    <a:pt x="0" y="94738"/>
                  </a:moveTo>
                  <a:lnTo>
                    <a:pt x="3120" y="137430"/>
                  </a:lnTo>
                  <a:lnTo>
                    <a:pt x="16789" y="197976"/>
                  </a:lnTo>
                  <a:lnTo>
                    <a:pt x="20214" y="252955"/>
                  </a:lnTo>
                  <a:lnTo>
                    <a:pt x="27012" y="307469"/>
                  </a:lnTo>
                  <a:lnTo>
                    <a:pt x="26197" y="306749"/>
                  </a:lnTo>
                  <a:lnTo>
                    <a:pt x="24484" y="302759"/>
                  </a:lnTo>
                  <a:lnTo>
                    <a:pt x="21508" y="250019"/>
                  </a:lnTo>
                  <a:lnTo>
                    <a:pt x="15557" y="195991"/>
                  </a:lnTo>
                  <a:lnTo>
                    <a:pt x="11522" y="140259"/>
                  </a:lnTo>
                  <a:lnTo>
                    <a:pt x="10725" y="84189"/>
                  </a:lnTo>
                  <a:lnTo>
                    <a:pt x="16157" y="33643"/>
                  </a:lnTo>
                  <a:lnTo>
                    <a:pt x="30784" y="6186"/>
                  </a:lnTo>
                  <a:lnTo>
                    <a:pt x="38070" y="1778"/>
                  </a:lnTo>
                  <a:lnTo>
                    <a:pt x="55525" y="0"/>
                  </a:lnTo>
                  <a:lnTo>
                    <a:pt x="85082" y="11165"/>
                  </a:lnTo>
                  <a:lnTo>
                    <a:pt x="110477" y="34881"/>
                  </a:lnTo>
                  <a:lnTo>
                    <a:pt x="113426" y="44305"/>
                  </a:lnTo>
                  <a:lnTo>
                    <a:pt x="110463" y="64134"/>
                  </a:lnTo>
                  <a:lnTo>
                    <a:pt x="95641" y="89440"/>
                  </a:lnTo>
                  <a:lnTo>
                    <a:pt x="79942" y="101352"/>
                  </a:lnTo>
                  <a:lnTo>
                    <a:pt x="54492" y="111515"/>
                  </a:lnTo>
                  <a:lnTo>
                    <a:pt x="31586" y="1157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57092" y="3453347"/>
              <a:ext cx="107353" cy="149055"/>
            </a:xfrm>
            <a:custGeom>
              <a:avLst/>
              <a:gdLst/>
              <a:ahLst/>
              <a:cxnLst/>
              <a:rect l="0" t="0" r="0" b="0"/>
              <a:pathLst>
                <a:path w="107353" h="149055">
                  <a:moveTo>
                    <a:pt x="69540" y="31585"/>
                  </a:moveTo>
                  <a:lnTo>
                    <a:pt x="58361" y="20407"/>
                  </a:lnTo>
                  <a:lnTo>
                    <a:pt x="51559" y="18284"/>
                  </a:lnTo>
                  <a:lnTo>
                    <a:pt x="34642" y="19044"/>
                  </a:lnTo>
                  <a:lnTo>
                    <a:pt x="18545" y="29521"/>
                  </a:lnTo>
                  <a:lnTo>
                    <a:pt x="10977" y="37228"/>
                  </a:lnTo>
                  <a:lnTo>
                    <a:pt x="2568" y="58270"/>
                  </a:lnTo>
                  <a:lnTo>
                    <a:pt x="0" y="82049"/>
                  </a:lnTo>
                  <a:lnTo>
                    <a:pt x="2758" y="104316"/>
                  </a:lnTo>
                  <a:lnTo>
                    <a:pt x="11003" y="122792"/>
                  </a:lnTo>
                  <a:lnTo>
                    <a:pt x="16477" y="130994"/>
                  </a:lnTo>
                  <a:lnTo>
                    <a:pt x="31919" y="143228"/>
                  </a:lnTo>
                  <a:lnTo>
                    <a:pt x="40949" y="148127"/>
                  </a:lnTo>
                  <a:lnTo>
                    <a:pt x="50480" y="149054"/>
                  </a:lnTo>
                  <a:lnTo>
                    <a:pt x="70427" y="143845"/>
                  </a:lnTo>
                  <a:lnTo>
                    <a:pt x="87872" y="130612"/>
                  </a:lnTo>
                  <a:lnTo>
                    <a:pt x="95799" y="122169"/>
                  </a:lnTo>
                  <a:lnTo>
                    <a:pt x="104607" y="100311"/>
                  </a:lnTo>
                  <a:lnTo>
                    <a:pt x="107352" y="76168"/>
                  </a:lnTo>
                  <a:lnTo>
                    <a:pt x="96587" y="21382"/>
                  </a:lnTo>
                  <a:lnTo>
                    <a:pt x="92251" y="14254"/>
                  </a:lnTo>
                  <a:lnTo>
                    <a:pt x="87020" y="9503"/>
                  </a:lnTo>
                  <a:lnTo>
                    <a:pt x="695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52974" y="3505989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18211" y="57754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52974" y="33901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52974" y="3390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49894" y="3474544"/>
              <a:ext cx="113651" cy="115674"/>
            </a:xfrm>
            <a:custGeom>
              <a:avLst/>
              <a:gdLst/>
              <a:ahLst/>
              <a:cxnLst/>
              <a:rect l="0" t="0" r="0" b="0"/>
              <a:pathLst>
                <a:path w="113651" h="115674">
                  <a:moveTo>
                    <a:pt x="8365" y="41974"/>
                  </a:moveTo>
                  <a:lnTo>
                    <a:pt x="23019" y="85936"/>
                  </a:lnTo>
                  <a:lnTo>
                    <a:pt x="22813" y="90000"/>
                  </a:lnTo>
                  <a:lnTo>
                    <a:pt x="20337" y="90369"/>
                  </a:lnTo>
                  <a:lnTo>
                    <a:pt x="16346" y="88275"/>
                  </a:lnTo>
                  <a:lnTo>
                    <a:pt x="8793" y="76590"/>
                  </a:lnTo>
                  <a:lnTo>
                    <a:pt x="2706" y="58529"/>
                  </a:lnTo>
                  <a:lnTo>
                    <a:pt x="0" y="34903"/>
                  </a:lnTo>
                  <a:lnTo>
                    <a:pt x="5037" y="15045"/>
                  </a:lnTo>
                  <a:lnTo>
                    <a:pt x="9656" y="6474"/>
                  </a:lnTo>
                  <a:lnTo>
                    <a:pt x="17414" y="1929"/>
                  </a:lnTo>
                  <a:lnTo>
                    <a:pt x="38513" y="0"/>
                  </a:lnTo>
                  <a:lnTo>
                    <a:pt x="48351" y="3463"/>
                  </a:lnTo>
                  <a:lnTo>
                    <a:pt x="65520" y="16669"/>
                  </a:lnTo>
                  <a:lnTo>
                    <a:pt x="94437" y="53743"/>
                  </a:lnTo>
                  <a:lnTo>
                    <a:pt x="107437" y="83286"/>
                  </a:lnTo>
                  <a:lnTo>
                    <a:pt x="113650" y="1156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62763" y="3295419"/>
              <a:ext cx="27124" cy="284271"/>
            </a:xfrm>
            <a:custGeom>
              <a:avLst/>
              <a:gdLst/>
              <a:ahLst/>
              <a:cxnLst/>
              <a:rect l="0" t="0" r="0" b="0"/>
              <a:pathLst>
                <a:path w="27124" h="284271">
                  <a:moveTo>
                    <a:pt x="6066" y="0"/>
                  </a:moveTo>
                  <a:lnTo>
                    <a:pt x="0" y="35962"/>
                  </a:lnTo>
                  <a:lnTo>
                    <a:pt x="3748" y="87474"/>
                  </a:lnTo>
                  <a:lnTo>
                    <a:pt x="6549" y="139132"/>
                  </a:lnTo>
                  <a:lnTo>
                    <a:pt x="14263" y="199102"/>
                  </a:lnTo>
                  <a:lnTo>
                    <a:pt x="16134" y="256008"/>
                  </a:lnTo>
                  <a:lnTo>
                    <a:pt x="19509" y="271709"/>
                  </a:lnTo>
                  <a:lnTo>
                    <a:pt x="27123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95129" y="342176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0"/>
                  </a:lnTo>
                  <a:lnTo>
                    <a:pt x="88421" y="1170"/>
                  </a:lnTo>
                  <a:lnTo>
                    <a:pt x="26549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5409" y="3663917"/>
              <a:ext cx="1358177" cy="52643"/>
            </a:xfrm>
            <a:custGeom>
              <a:avLst/>
              <a:gdLst/>
              <a:ahLst/>
              <a:cxnLst/>
              <a:rect l="0" t="0" r="0" b="0"/>
              <a:pathLst>
                <a:path w="1358177" h="52643">
                  <a:moveTo>
                    <a:pt x="1358176" y="0"/>
                  </a:moveTo>
                  <a:lnTo>
                    <a:pt x="1309245" y="0"/>
                  </a:lnTo>
                  <a:lnTo>
                    <a:pt x="1261400" y="3119"/>
                  </a:lnTo>
                  <a:lnTo>
                    <a:pt x="1210179" y="8333"/>
                  </a:lnTo>
                  <a:lnTo>
                    <a:pt x="1157957" y="9878"/>
                  </a:lnTo>
                  <a:lnTo>
                    <a:pt x="1105440" y="13455"/>
                  </a:lnTo>
                  <a:lnTo>
                    <a:pt x="1049715" y="18805"/>
                  </a:lnTo>
                  <a:lnTo>
                    <a:pt x="988750" y="23509"/>
                  </a:lnTo>
                  <a:lnTo>
                    <a:pt x="926233" y="26073"/>
                  </a:lnTo>
                  <a:lnTo>
                    <a:pt x="869494" y="22543"/>
                  </a:lnTo>
                  <a:lnTo>
                    <a:pt x="813688" y="21497"/>
                  </a:lnTo>
                  <a:lnTo>
                    <a:pt x="769911" y="21253"/>
                  </a:lnTo>
                  <a:lnTo>
                    <a:pt x="708143" y="22285"/>
                  </a:lnTo>
                  <a:lnTo>
                    <a:pt x="659166" y="28309"/>
                  </a:lnTo>
                  <a:lnTo>
                    <a:pt x="611509" y="30614"/>
                  </a:lnTo>
                  <a:lnTo>
                    <a:pt x="569699" y="31154"/>
                  </a:lnTo>
                  <a:lnTo>
                    <a:pt x="523821" y="31393"/>
                  </a:lnTo>
                  <a:lnTo>
                    <a:pt x="461312" y="31528"/>
                  </a:lnTo>
                  <a:lnTo>
                    <a:pt x="398269" y="37163"/>
                  </a:lnTo>
                  <a:lnTo>
                    <a:pt x="337247" y="35070"/>
                  </a:lnTo>
                  <a:lnTo>
                    <a:pt x="295727" y="38203"/>
                  </a:lnTo>
                  <a:lnTo>
                    <a:pt x="249977" y="40376"/>
                  </a:lnTo>
                  <a:lnTo>
                    <a:pt x="187541" y="41599"/>
                  </a:lnTo>
                  <a:lnTo>
                    <a:pt x="133167" y="41961"/>
                  </a:lnTo>
                  <a:lnTo>
                    <a:pt x="81961" y="45188"/>
                  </a:lnTo>
                  <a:lnTo>
                    <a:pt x="27628" y="5117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74155" y="3550298"/>
              <a:ext cx="115814" cy="8335"/>
            </a:xfrm>
            <a:custGeom>
              <a:avLst/>
              <a:gdLst/>
              <a:ahLst/>
              <a:cxnLst/>
              <a:rect l="0" t="0" r="0" b="0"/>
              <a:pathLst>
                <a:path w="115814" h="8335">
                  <a:moveTo>
                    <a:pt x="115813" y="8334"/>
                  </a:moveTo>
                  <a:lnTo>
                    <a:pt x="78335" y="0"/>
                  </a:lnTo>
                  <a:lnTo>
                    <a:pt x="40368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79481" y="3327102"/>
              <a:ext cx="263214" cy="357873"/>
            </a:xfrm>
            <a:custGeom>
              <a:avLst/>
              <a:gdLst/>
              <a:ahLst/>
              <a:cxnLst/>
              <a:rect l="0" t="0" r="0" b="0"/>
              <a:pathLst>
                <a:path w="263214" h="357873">
                  <a:moveTo>
                    <a:pt x="0" y="357872"/>
                  </a:moveTo>
                  <a:lnTo>
                    <a:pt x="5590" y="299255"/>
                  </a:lnTo>
                  <a:lnTo>
                    <a:pt x="17959" y="249977"/>
                  </a:lnTo>
                  <a:lnTo>
                    <a:pt x="27028" y="196051"/>
                  </a:lnTo>
                  <a:lnTo>
                    <a:pt x="31405" y="137960"/>
                  </a:lnTo>
                  <a:lnTo>
                    <a:pt x="36533" y="78343"/>
                  </a:lnTo>
                  <a:lnTo>
                    <a:pt x="34954" y="61671"/>
                  </a:lnTo>
                  <a:lnTo>
                    <a:pt x="36171" y="62139"/>
                  </a:lnTo>
                  <a:lnTo>
                    <a:pt x="53045" y="115287"/>
                  </a:lnTo>
                  <a:lnTo>
                    <a:pt x="72349" y="157746"/>
                  </a:lnTo>
                  <a:lnTo>
                    <a:pt x="91887" y="183801"/>
                  </a:lnTo>
                  <a:lnTo>
                    <a:pt x="111809" y="192770"/>
                  </a:lnTo>
                  <a:lnTo>
                    <a:pt x="123672" y="195161"/>
                  </a:lnTo>
                  <a:lnTo>
                    <a:pt x="133921" y="193246"/>
                  </a:lnTo>
                  <a:lnTo>
                    <a:pt x="151547" y="181760"/>
                  </a:lnTo>
                  <a:lnTo>
                    <a:pt x="174625" y="155562"/>
                  </a:lnTo>
                  <a:lnTo>
                    <a:pt x="199005" y="93436"/>
                  </a:lnTo>
                  <a:lnTo>
                    <a:pt x="216283" y="31544"/>
                  </a:lnTo>
                  <a:lnTo>
                    <a:pt x="220842" y="49"/>
                  </a:lnTo>
                  <a:lnTo>
                    <a:pt x="223267" y="0"/>
                  </a:lnTo>
                  <a:lnTo>
                    <a:pt x="226054" y="3477"/>
                  </a:lnTo>
                  <a:lnTo>
                    <a:pt x="226031" y="16699"/>
                  </a:lnTo>
                  <a:lnTo>
                    <a:pt x="222073" y="59373"/>
                  </a:lnTo>
                  <a:lnTo>
                    <a:pt x="228527" y="114032"/>
                  </a:lnTo>
                  <a:lnTo>
                    <a:pt x="231878" y="162921"/>
                  </a:lnTo>
                  <a:lnTo>
                    <a:pt x="238591" y="214451"/>
                  </a:lnTo>
                  <a:lnTo>
                    <a:pt x="242269" y="264424"/>
                  </a:lnTo>
                  <a:lnTo>
                    <a:pt x="256671" y="325072"/>
                  </a:lnTo>
                  <a:lnTo>
                    <a:pt x="263213" y="357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42390" y="3590217"/>
              <a:ext cx="16118" cy="94758"/>
            </a:xfrm>
            <a:custGeom>
              <a:avLst/>
              <a:gdLst/>
              <a:ahLst/>
              <a:cxnLst/>
              <a:rect l="0" t="0" r="0" b="0"/>
              <a:pathLst>
                <a:path w="16118" h="94758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117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58508" y="3695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47979" y="3474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08125" y="3293389"/>
              <a:ext cx="149714" cy="409789"/>
            </a:xfrm>
            <a:custGeom>
              <a:avLst/>
              <a:gdLst/>
              <a:ahLst/>
              <a:cxnLst/>
              <a:rect l="0" t="0" r="0" b="0"/>
              <a:pathLst>
                <a:path w="149714" h="409789">
                  <a:moveTo>
                    <a:pt x="97781" y="307357"/>
                  </a:moveTo>
                  <a:lnTo>
                    <a:pt x="97781" y="285000"/>
                  </a:lnTo>
                  <a:lnTo>
                    <a:pt x="91542" y="267785"/>
                  </a:lnTo>
                  <a:lnTo>
                    <a:pt x="68473" y="237669"/>
                  </a:lnTo>
                  <a:lnTo>
                    <a:pt x="60695" y="233992"/>
                  </a:lnTo>
                  <a:lnTo>
                    <a:pt x="42694" y="233026"/>
                  </a:lnTo>
                  <a:lnTo>
                    <a:pt x="26115" y="239616"/>
                  </a:lnTo>
                  <a:lnTo>
                    <a:pt x="18418" y="244648"/>
                  </a:lnTo>
                  <a:lnTo>
                    <a:pt x="6747" y="262719"/>
                  </a:lnTo>
                  <a:lnTo>
                    <a:pt x="0" y="285178"/>
                  </a:lnTo>
                  <a:lnTo>
                    <a:pt x="2395" y="344383"/>
                  </a:lnTo>
                  <a:lnTo>
                    <a:pt x="8427" y="379549"/>
                  </a:lnTo>
                  <a:lnTo>
                    <a:pt x="23213" y="406606"/>
                  </a:lnTo>
                  <a:lnTo>
                    <a:pt x="30522" y="409788"/>
                  </a:lnTo>
                  <a:lnTo>
                    <a:pt x="38904" y="409569"/>
                  </a:lnTo>
                  <a:lnTo>
                    <a:pt x="48001" y="407084"/>
                  </a:lnTo>
                  <a:lnTo>
                    <a:pt x="64348" y="391844"/>
                  </a:lnTo>
                  <a:lnTo>
                    <a:pt x="99878" y="337807"/>
                  </a:lnTo>
                  <a:lnTo>
                    <a:pt x="117866" y="285382"/>
                  </a:lnTo>
                  <a:lnTo>
                    <a:pt x="138273" y="224377"/>
                  </a:lnTo>
                  <a:lnTo>
                    <a:pt x="148024" y="163237"/>
                  </a:lnTo>
                  <a:lnTo>
                    <a:pt x="149713" y="114396"/>
                  </a:lnTo>
                  <a:lnTo>
                    <a:pt x="147164" y="55378"/>
                  </a:lnTo>
                  <a:lnTo>
                    <a:pt x="135742" y="4249"/>
                  </a:lnTo>
                  <a:lnTo>
                    <a:pt x="132447" y="0"/>
                  </a:lnTo>
                  <a:lnTo>
                    <a:pt x="129081" y="677"/>
                  </a:lnTo>
                  <a:lnTo>
                    <a:pt x="122221" y="10787"/>
                  </a:lnTo>
                  <a:lnTo>
                    <a:pt x="104784" y="61415"/>
                  </a:lnTo>
                  <a:lnTo>
                    <a:pt x="99164" y="122208"/>
                  </a:lnTo>
                  <a:lnTo>
                    <a:pt x="101174" y="177371"/>
                  </a:lnTo>
                  <a:lnTo>
                    <a:pt x="106900" y="233587"/>
                  </a:lnTo>
                  <a:lnTo>
                    <a:pt x="109201" y="291442"/>
                  </a:lnTo>
                  <a:lnTo>
                    <a:pt x="118838" y="3389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13550" y="3322854"/>
              <a:ext cx="123984" cy="411067"/>
            </a:xfrm>
            <a:custGeom>
              <a:avLst/>
              <a:gdLst/>
              <a:ahLst/>
              <a:cxnLst/>
              <a:rect l="0" t="0" r="0" b="0"/>
              <a:pathLst>
                <a:path w="123984" h="411067">
                  <a:moveTo>
                    <a:pt x="71340" y="309477"/>
                  </a:moveTo>
                  <a:lnTo>
                    <a:pt x="71340" y="287121"/>
                  </a:lnTo>
                  <a:lnTo>
                    <a:pt x="65101" y="269905"/>
                  </a:lnTo>
                  <a:lnTo>
                    <a:pt x="60162" y="262039"/>
                  </a:lnTo>
                  <a:lnTo>
                    <a:pt x="53360" y="257965"/>
                  </a:lnTo>
                  <a:lnTo>
                    <a:pt x="36443" y="256557"/>
                  </a:lnTo>
                  <a:lnTo>
                    <a:pt x="29358" y="260159"/>
                  </a:lnTo>
                  <a:lnTo>
                    <a:pt x="18367" y="273520"/>
                  </a:lnTo>
                  <a:lnTo>
                    <a:pt x="5602" y="300773"/>
                  </a:lnTo>
                  <a:lnTo>
                    <a:pt x="0" y="336664"/>
                  </a:lnTo>
                  <a:lnTo>
                    <a:pt x="3929" y="376934"/>
                  </a:lnTo>
                  <a:lnTo>
                    <a:pt x="12524" y="398340"/>
                  </a:lnTo>
                  <a:lnTo>
                    <a:pt x="18092" y="407324"/>
                  </a:lnTo>
                  <a:lnTo>
                    <a:pt x="25313" y="410973"/>
                  </a:lnTo>
                  <a:lnTo>
                    <a:pt x="33636" y="411066"/>
                  </a:lnTo>
                  <a:lnTo>
                    <a:pt x="42695" y="408789"/>
                  </a:lnTo>
                  <a:lnTo>
                    <a:pt x="58999" y="396899"/>
                  </a:lnTo>
                  <a:lnTo>
                    <a:pt x="72874" y="378747"/>
                  </a:lnTo>
                  <a:lnTo>
                    <a:pt x="95185" y="315451"/>
                  </a:lnTo>
                  <a:lnTo>
                    <a:pt x="106221" y="268483"/>
                  </a:lnTo>
                  <a:lnTo>
                    <a:pt x="116900" y="217522"/>
                  </a:lnTo>
                  <a:lnTo>
                    <a:pt x="122584" y="155136"/>
                  </a:lnTo>
                  <a:lnTo>
                    <a:pt x="122399" y="106079"/>
                  </a:lnTo>
                  <a:lnTo>
                    <a:pt x="115568" y="46988"/>
                  </a:lnTo>
                  <a:lnTo>
                    <a:pt x="112054" y="20850"/>
                  </a:lnTo>
                  <a:lnTo>
                    <a:pt x="102694" y="1434"/>
                  </a:lnTo>
                  <a:lnTo>
                    <a:pt x="98092" y="0"/>
                  </a:lnTo>
                  <a:lnTo>
                    <a:pt x="93854" y="3723"/>
                  </a:lnTo>
                  <a:lnTo>
                    <a:pt x="71468" y="60800"/>
                  </a:lnTo>
                  <a:lnTo>
                    <a:pt x="62917" y="113737"/>
                  </a:lnTo>
                  <a:lnTo>
                    <a:pt x="61436" y="160883"/>
                  </a:lnTo>
                  <a:lnTo>
                    <a:pt x="66586" y="211897"/>
                  </a:lnTo>
                  <a:lnTo>
                    <a:pt x="78807" y="273131"/>
                  </a:lnTo>
                  <a:lnTo>
                    <a:pt x="95606" y="327168"/>
                  </a:lnTo>
                  <a:lnTo>
                    <a:pt x="123983" y="372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53347" y="3316476"/>
              <a:ext cx="170176" cy="382088"/>
            </a:xfrm>
            <a:custGeom>
              <a:avLst/>
              <a:gdLst/>
              <a:ahLst/>
              <a:cxnLst/>
              <a:rect l="0" t="0" r="0" b="0"/>
              <a:pathLst>
                <a:path w="170176" h="382088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71240"/>
                  </a:lnTo>
                  <a:lnTo>
                    <a:pt x="9065" y="226863"/>
                  </a:lnTo>
                  <a:lnTo>
                    <a:pt x="11409" y="288484"/>
                  </a:lnTo>
                  <a:lnTo>
                    <a:pt x="15989" y="313049"/>
                  </a:lnTo>
                  <a:lnTo>
                    <a:pt x="21188" y="318664"/>
                  </a:lnTo>
                  <a:lnTo>
                    <a:pt x="28163" y="320067"/>
                  </a:lnTo>
                  <a:lnTo>
                    <a:pt x="45272" y="315387"/>
                  </a:lnTo>
                  <a:lnTo>
                    <a:pt x="105562" y="287338"/>
                  </a:lnTo>
                  <a:lnTo>
                    <a:pt x="152375" y="255674"/>
                  </a:lnTo>
                  <a:lnTo>
                    <a:pt x="169280" y="229393"/>
                  </a:lnTo>
                  <a:lnTo>
                    <a:pt x="170175" y="220779"/>
                  </a:lnTo>
                  <a:lnTo>
                    <a:pt x="164930" y="204969"/>
                  </a:lnTo>
                  <a:lnTo>
                    <a:pt x="151681" y="193263"/>
                  </a:lnTo>
                  <a:lnTo>
                    <a:pt x="143235" y="188504"/>
                  </a:lnTo>
                  <a:lnTo>
                    <a:pt x="124491" y="186335"/>
                  </a:lnTo>
                  <a:lnTo>
                    <a:pt x="104462" y="190440"/>
                  </a:lnTo>
                  <a:lnTo>
                    <a:pt x="83862" y="200064"/>
                  </a:lnTo>
                  <a:lnTo>
                    <a:pt x="69248" y="215259"/>
                  </a:lnTo>
                  <a:lnTo>
                    <a:pt x="63713" y="224225"/>
                  </a:lnTo>
                  <a:lnTo>
                    <a:pt x="55922" y="264789"/>
                  </a:lnTo>
                  <a:lnTo>
                    <a:pt x="61696" y="314087"/>
                  </a:lnTo>
                  <a:lnTo>
                    <a:pt x="71963" y="345747"/>
                  </a:lnTo>
                  <a:lnTo>
                    <a:pt x="83066" y="362676"/>
                  </a:lnTo>
                  <a:lnTo>
                    <a:pt x="98919" y="374879"/>
                  </a:lnTo>
                  <a:lnTo>
                    <a:pt x="108060" y="379771"/>
                  </a:lnTo>
                  <a:lnTo>
                    <a:pt x="124455" y="382087"/>
                  </a:lnTo>
                  <a:lnTo>
                    <a:pt x="14739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82006" y="3569160"/>
              <a:ext cx="126494" cy="161164"/>
            </a:xfrm>
            <a:custGeom>
              <a:avLst/>
              <a:gdLst/>
              <a:ahLst/>
              <a:cxnLst/>
              <a:rect l="0" t="0" r="0" b="0"/>
              <a:pathLst>
                <a:path w="126494" h="161164">
                  <a:moveTo>
                    <a:pt x="97766" y="10529"/>
                  </a:moveTo>
                  <a:lnTo>
                    <a:pt x="80998" y="4940"/>
                  </a:lnTo>
                  <a:lnTo>
                    <a:pt x="63407" y="8435"/>
                  </a:lnTo>
                  <a:lnTo>
                    <a:pt x="36893" y="23556"/>
                  </a:lnTo>
                  <a:lnTo>
                    <a:pt x="22748" y="37376"/>
                  </a:lnTo>
                  <a:lnTo>
                    <a:pt x="8208" y="66057"/>
                  </a:lnTo>
                  <a:lnTo>
                    <a:pt x="250" y="90580"/>
                  </a:lnTo>
                  <a:lnTo>
                    <a:pt x="0" y="101331"/>
                  </a:lnTo>
                  <a:lnTo>
                    <a:pt x="5961" y="119516"/>
                  </a:lnTo>
                  <a:lnTo>
                    <a:pt x="22471" y="142907"/>
                  </a:lnTo>
                  <a:lnTo>
                    <a:pt x="47770" y="159066"/>
                  </a:lnTo>
                  <a:lnTo>
                    <a:pt x="67357" y="161163"/>
                  </a:lnTo>
                  <a:lnTo>
                    <a:pt x="86590" y="157026"/>
                  </a:lnTo>
                  <a:lnTo>
                    <a:pt x="102937" y="147389"/>
                  </a:lnTo>
                  <a:lnTo>
                    <a:pt x="114882" y="129067"/>
                  </a:lnTo>
                  <a:lnTo>
                    <a:pt x="122921" y="105326"/>
                  </a:lnTo>
                  <a:lnTo>
                    <a:pt x="126493" y="79177"/>
                  </a:lnTo>
                  <a:lnTo>
                    <a:pt x="121842" y="55077"/>
                  </a:lnTo>
                  <a:lnTo>
                    <a:pt x="977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60485" y="3359708"/>
              <a:ext cx="129857" cy="367381"/>
            </a:xfrm>
            <a:custGeom>
              <a:avLst/>
              <a:gdLst/>
              <a:ahLst/>
              <a:cxnLst/>
              <a:rect l="0" t="0" r="0" b="0"/>
              <a:pathLst>
                <a:path w="129857" h="367381">
                  <a:moveTo>
                    <a:pt x="56157" y="367380"/>
                  </a:moveTo>
                  <a:lnTo>
                    <a:pt x="56157" y="308763"/>
                  </a:lnTo>
                  <a:lnTo>
                    <a:pt x="47751" y="255759"/>
                  </a:lnTo>
                  <a:lnTo>
                    <a:pt x="31408" y="193887"/>
                  </a:lnTo>
                  <a:lnTo>
                    <a:pt x="17516" y="132895"/>
                  </a:lnTo>
                  <a:lnTo>
                    <a:pt x="0" y="73592"/>
                  </a:lnTo>
                  <a:lnTo>
                    <a:pt x="653" y="35706"/>
                  </a:lnTo>
                  <a:lnTo>
                    <a:pt x="5116" y="25771"/>
                  </a:lnTo>
                  <a:lnTo>
                    <a:pt x="19434" y="11613"/>
                  </a:lnTo>
                  <a:lnTo>
                    <a:pt x="40615" y="4540"/>
                  </a:lnTo>
                  <a:lnTo>
                    <a:pt x="92341" y="0"/>
                  </a:lnTo>
                  <a:lnTo>
                    <a:pt x="110453" y="2499"/>
                  </a:lnTo>
                  <a:lnTo>
                    <a:pt x="129856" y="94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32414" y="355863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83843" y="6403"/>
                  </a:lnTo>
                  <a:lnTo>
                    <a:pt x="26321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95797" y="3562860"/>
              <a:ext cx="184142" cy="164609"/>
            </a:xfrm>
            <a:custGeom>
              <a:avLst/>
              <a:gdLst/>
              <a:ahLst/>
              <a:cxnLst/>
              <a:rect l="0" t="0" r="0" b="0"/>
              <a:pathLst>
                <a:path w="184142" h="164609">
                  <a:moveTo>
                    <a:pt x="142026" y="48414"/>
                  </a:moveTo>
                  <a:lnTo>
                    <a:pt x="112718" y="10041"/>
                  </a:lnTo>
                  <a:lnTo>
                    <a:pt x="93126" y="2114"/>
                  </a:lnTo>
                  <a:lnTo>
                    <a:pt x="81350" y="0"/>
                  </a:lnTo>
                  <a:lnTo>
                    <a:pt x="58907" y="3890"/>
                  </a:lnTo>
                  <a:lnTo>
                    <a:pt x="37234" y="14588"/>
                  </a:lnTo>
                  <a:lnTo>
                    <a:pt x="15904" y="31041"/>
                  </a:lnTo>
                  <a:lnTo>
                    <a:pt x="4084" y="53171"/>
                  </a:lnTo>
                  <a:lnTo>
                    <a:pt x="0" y="78604"/>
                  </a:lnTo>
                  <a:lnTo>
                    <a:pt x="5448" y="118061"/>
                  </a:lnTo>
                  <a:lnTo>
                    <a:pt x="15425" y="141369"/>
                  </a:lnTo>
                  <a:lnTo>
                    <a:pt x="30777" y="157188"/>
                  </a:lnTo>
                  <a:lnTo>
                    <a:pt x="39784" y="163044"/>
                  </a:lnTo>
                  <a:lnTo>
                    <a:pt x="49298" y="164608"/>
                  </a:lnTo>
                  <a:lnTo>
                    <a:pt x="69229" y="160108"/>
                  </a:lnTo>
                  <a:lnTo>
                    <a:pt x="94591" y="144419"/>
                  </a:lnTo>
                  <a:lnTo>
                    <a:pt x="106516" y="128518"/>
                  </a:lnTo>
                  <a:lnTo>
                    <a:pt x="123704" y="89713"/>
                  </a:lnTo>
                  <a:lnTo>
                    <a:pt x="129959" y="50376"/>
                  </a:lnTo>
                  <a:lnTo>
                    <a:pt x="136885" y="91711"/>
                  </a:lnTo>
                  <a:lnTo>
                    <a:pt x="151681" y="116875"/>
                  </a:lnTo>
                  <a:lnTo>
                    <a:pt x="184141" y="14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116849" y="3369119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0095" y="165650"/>
                  </a:lnTo>
                  <a:lnTo>
                    <a:pt x="10400" y="217798"/>
                  </a:lnTo>
                  <a:lnTo>
                    <a:pt x="10490" y="270293"/>
                  </a:lnTo>
                  <a:lnTo>
                    <a:pt x="10512" y="299114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53720" y="3621803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726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53720" y="353757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16890" y="3565971"/>
              <a:ext cx="284766" cy="174545"/>
            </a:xfrm>
            <a:custGeom>
              <a:avLst/>
              <a:gdLst/>
              <a:ahLst/>
              <a:cxnLst/>
              <a:rect l="0" t="0" r="0" b="0"/>
              <a:pathLst>
                <a:path w="284766" h="174545">
                  <a:moveTo>
                    <a:pt x="0" y="87417"/>
                  </a:moveTo>
                  <a:lnTo>
                    <a:pt x="8334" y="124895"/>
                  </a:lnTo>
                  <a:lnTo>
                    <a:pt x="15684" y="170729"/>
                  </a:lnTo>
                  <a:lnTo>
                    <a:pt x="18645" y="174544"/>
                  </a:lnTo>
                  <a:lnTo>
                    <a:pt x="21789" y="173578"/>
                  </a:lnTo>
                  <a:lnTo>
                    <a:pt x="25055" y="169424"/>
                  </a:lnTo>
                  <a:lnTo>
                    <a:pt x="25564" y="152331"/>
                  </a:lnTo>
                  <a:lnTo>
                    <a:pt x="24230" y="130306"/>
                  </a:lnTo>
                  <a:lnTo>
                    <a:pt x="35975" y="76991"/>
                  </a:lnTo>
                  <a:lnTo>
                    <a:pt x="51474" y="45333"/>
                  </a:lnTo>
                  <a:lnTo>
                    <a:pt x="58883" y="40644"/>
                  </a:lnTo>
                  <a:lnTo>
                    <a:pt x="67331" y="39857"/>
                  </a:lnTo>
                  <a:lnTo>
                    <a:pt x="84908" y="45222"/>
                  </a:lnTo>
                  <a:lnTo>
                    <a:pt x="100518" y="55406"/>
                  </a:lnTo>
                  <a:lnTo>
                    <a:pt x="112135" y="73970"/>
                  </a:lnTo>
                  <a:lnTo>
                    <a:pt x="129125" y="124016"/>
                  </a:lnTo>
                  <a:lnTo>
                    <a:pt x="136511" y="170772"/>
                  </a:lnTo>
                  <a:lnTo>
                    <a:pt x="138970" y="171063"/>
                  </a:lnTo>
                  <a:lnTo>
                    <a:pt x="144823" y="162028"/>
                  </a:lnTo>
                  <a:lnTo>
                    <a:pt x="161232" y="130751"/>
                  </a:lnTo>
                  <a:lnTo>
                    <a:pt x="183083" y="108836"/>
                  </a:lnTo>
                  <a:lnTo>
                    <a:pt x="203033" y="95767"/>
                  </a:lnTo>
                  <a:lnTo>
                    <a:pt x="261990" y="68427"/>
                  </a:lnTo>
                  <a:lnTo>
                    <a:pt x="277487" y="52071"/>
                  </a:lnTo>
                  <a:lnTo>
                    <a:pt x="283258" y="42796"/>
                  </a:lnTo>
                  <a:lnTo>
                    <a:pt x="284765" y="34273"/>
                  </a:lnTo>
                  <a:lnTo>
                    <a:pt x="283430" y="26251"/>
                  </a:lnTo>
                  <a:lnTo>
                    <a:pt x="280200" y="18564"/>
                  </a:lnTo>
                  <a:lnTo>
                    <a:pt x="267254" y="6903"/>
                  </a:lnTo>
                  <a:lnTo>
                    <a:pt x="258887" y="2156"/>
                  </a:lnTo>
                  <a:lnTo>
                    <a:pt x="240233" y="0"/>
                  </a:lnTo>
                  <a:lnTo>
                    <a:pt x="230346" y="1063"/>
                  </a:lnTo>
                  <a:lnTo>
                    <a:pt x="213120" y="11603"/>
                  </a:lnTo>
                  <a:lnTo>
                    <a:pt x="198836" y="27986"/>
                  </a:lnTo>
                  <a:lnTo>
                    <a:pt x="188587" y="46965"/>
                  </a:lnTo>
                  <a:lnTo>
                    <a:pt x="181830" y="82970"/>
                  </a:lnTo>
                  <a:lnTo>
                    <a:pt x="185417" y="123274"/>
                  </a:lnTo>
                  <a:lnTo>
                    <a:pt x="190292" y="133549"/>
                  </a:lnTo>
                  <a:lnTo>
                    <a:pt x="205067" y="148084"/>
                  </a:lnTo>
                  <a:lnTo>
                    <a:pt x="223333" y="155325"/>
                  </a:lnTo>
                  <a:lnTo>
                    <a:pt x="252685" y="161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16472" y="3558632"/>
              <a:ext cx="132880" cy="163918"/>
            </a:xfrm>
            <a:custGeom>
              <a:avLst/>
              <a:gdLst/>
              <a:ahLst/>
              <a:cxnLst/>
              <a:rect l="0" t="0" r="0" b="0"/>
              <a:pathLst>
                <a:path w="132880" h="163918">
                  <a:moveTo>
                    <a:pt x="90014" y="0"/>
                  </a:moveTo>
                  <a:lnTo>
                    <a:pt x="47323" y="3119"/>
                  </a:lnTo>
                  <a:lnTo>
                    <a:pt x="27756" y="9575"/>
                  </a:lnTo>
                  <a:lnTo>
                    <a:pt x="11261" y="20243"/>
                  </a:lnTo>
                  <a:lnTo>
                    <a:pt x="5927" y="28703"/>
                  </a:lnTo>
                  <a:lnTo>
                    <a:pt x="0" y="50581"/>
                  </a:lnTo>
                  <a:lnTo>
                    <a:pt x="3098" y="58287"/>
                  </a:lnTo>
                  <a:lnTo>
                    <a:pt x="9844" y="63424"/>
                  </a:lnTo>
                  <a:lnTo>
                    <a:pt x="69314" y="84250"/>
                  </a:lnTo>
                  <a:lnTo>
                    <a:pt x="111142" y="103859"/>
                  </a:lnTo>
                  <a:lnTo>
                    <a:pt x="125921" y="119859"/>
                  </a:lnTo>
                  <a:lnTo>
                    <a:pt x="131499" y="129039"/>
                  </a:lnTo>
                  <a:lnTo>
                    <a:pt x="132879" y="137498"/>
                  </a:lnTo>
                  <a:lnTo>
                    <a:pt x="131459" y="145478"/>
                  </a:lnTo>
                  <a:lnTo>
                    <a:pt x="128172" y="153137"/>
                  </a:lnTo>
                  <a:lnTo>
                    <a:pt x="121302" y="158243"/>
                  </a:lnTo>
                  <a:lnTo>
                    <a:pt x="101190" y="163917"/>
                  </a:lnTo>
                  <a:lnTo>
                    <a:pt x="69149" y="161521"/>
                  </a:lnTo>
                  <a:lnTo>
                    <a:pt x="3737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95958" y="3575630"/>
              <a:ext cx="186755" cy="140930"/>
            </a:xfrm>
            <a:custGeom>
              <a:avLst/>
              <a:gdLst/>
              <a:ahLst/>
              <a:cxnLst/>
              <a:rect l="0" t="0" r="0" b="0"/>
              <a:pathLst>
                <a:path w="186755" h="140930">
                  <a:moveTo>
                    <a:pt x="0" y="98815"/>
                  </a:moveTo>
                  <a:lnTo>
                    <a:pt x="53875" y="80857"/>
                  </a:lnTo>
                  <a:lnTo>
                    <a:pt x="115922" y="60175"/>
                  </a:lnTo>
                  <a:lnTo>
                    <a:pt x="174060" y="42659"/>
                  </a:lnTo>
                  <a:lnTo>
                    <a:pt x="181551" y="35641"/>
                  </a:lnTo>
                  <a:lnTo>
                    <a:pt x="185375" y="26284"/>
                  </a:lnTo>
                  <a:lnTo>
                    <a:pt x="186754" y="15366"/>
                  </a:lnTo>
                  <a:lnTo>
                    <a:pt x="182995" y="8088"/>
                  </a:lnTo>
                  <a:lnTo>
                    <a:pt x="175809" y="3235"/>
                  </a:lnTo>
                  <a:lnTo>
                    <a:pt x="166339" y="0"/>
                  </a:lnTo>
                  <a:lnTo>
                    <a:pt x="143339" y="2645"/>
                  </a:lnTo>
                  <a:lnTo>
                    <a:pt x="119858" y="12789"/>
                  </a:lnTo>
                  <a:lnTo>
                    <a:pt x="101624" y="28996"/>
                  </a:lnTo>
                  <a:lnTo>
                    <a:pt x="83793" y="57851"/>
                  </a:lnTo>
                  <a:lnTo>
                    <a:pt x="81306" y="78269"/>
                  </a:lnTo>
                  <a:lnTo>
                    <a:pt x="82280" y="88627"/>
                  </a:lnTo>
                  <a:lnTo>
                    <a:pt x="92721" y="109495"/>
                  </a:lnTo>
                  <a:lnTo>
                    <a:pt x="100419" y="119973"/>
                  </a:lnTo>
                  <a:lnTo>
                    <a:pt x="110230" y="126959"/>
                  </a:lnTo>
                  <a:lnTo>
                    <a:pt x="144055" y="136790"/>
                  </a:lnTo>
                  <a:lnTo>
                    <a:pt x="178985" y="140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96000" y="3608590"/>
              <a:ext cx="156280" cy="327386"/>
            </a:xfrm>
            <a:custGeom>
              <a:avLst/>
              <a:gdLst/>
              <a:ahLst/>
              <a:cxnLst/>
              <a:rect l="0" t="0" r="0" b="0"/>
              <a:pathLst>
                <a:path w="156280" h="327386">
                  <a:moveTo>
                    <a:pt x="105284" y="65855"/>
                  </a:moveTo>
                  <a:lnTo>
                    <a:pt x="116463" y="49088"/>
                  </a:lnTo>
                  <a:lnTo>
                    <a:pt x="118831" y="31497"/>
                  </a:lnTo>
                  <a:lnTo>
                    <a:pt x="117825" y="21893"/>
                  </a:lnTo>
                  <a:lnTo>
                    <a:pt x="113645" y="14320"/>
                  </a:lnTo>
                  <a:lnTo>
                    <a:pt x="99641" y="2786"/>
                  </a:lnTo>
                  <a:lnTo>
                    <a:pt x="78600" y="0"/>
                  </a:lnTo>
                  <a:lnTo>
                    <a:pt x="66438" y="895"/>
                  </a:lnTo>
                  <a:lnTo>
                    <a:pt x="46685" y="11247"/>
                  </a:lnTo>
                  <a:lnTo>
                    <a:pt x="31277" y="27547"/>
                  </a:lnTo>
                  <a:lnTo>
                    <a:pt x="20530" y="46490"/>
                  </a:lnTo>
                  <a:lnTo>
                    <a:pt x="18093" y="66607"/>
                  </a:lnTo>
                  <a:lnTo>
                    <a:pt x="19081" y="76885"/>
                  </a:lnTo>
                  <a:lnTo>
                    <a:pt x="23249" y="84907"/>
                  </a:lnTo>
                  <a:lnTo>
                    <a:pt x="37239" y="96940"/>
                  </a:lnTo>
                  <a:lnTo>
                    <a:pt x="45883" y="98276"/>
                  </a:lnTo>
                  <a:lnTo>
                    <a:pt x="64846" y="93523"/>
                  </a:lnTo>
                  <a:lnTo>
                    <a:pt x="81853" y="80491"/>
                  </a:lnTo>
                  <a:lnTo>
                    <a:pt x="89663" y="72103"/>
                  </a:lnTo>
                  <a:lnTo>
                    <a:pt x="96040" y="71190"/>
                  </a:lnTo>
                  <a:lnTo>
                    <a:pt x="101461" y="75261"/>
                  </a:lnTo>
                  <a:lnTo>
                    <a:pt x="118567" y="109827"/>
                  </a:lnTo>
                  <a:lnTo>
                    <a:pt x="136770" y="169190"/>
                  </a:lnTo>
                  <a:lnTo>
                    <a:pt x="144249" y="205267"/>
                  </a:lnTo>
                  <a:lnTo>
                    <a:pt x="154219" y="266015"/>
                  </a:lnTo>
                  <a:lnTo>
                    <a:pt x="156279" y="292075"/>
                  </a:lnTo>
                  <a:lnTo>
                    <a:pt x="152149" y="302067"/>
                  </a:lnTo>
                  <a:lnTo>
                    <a:pt x="144716" y="309897"/>
                  </a:lnTo>
                  <a:lnTo>
                    <a:pt x="123979" y="320547"/>
                  </a:lnTo>
                  <a:lnTo>
                    <a:pt x="72539" y="327385"/>
                  </a:lnTo>
                  <a:lnTo>
                    <a:pt x="34361" y="325450"/>
                  </a:lnTo>
                  <a:lnTo>
                    <a:pt x="0" y="31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74984" y="3577734"/>
              <a:ext cx="357970" cy="159883"/>
            </a:xfrm>
            <a:custGeom>
              <a:avLst/>
              <a:gdLst/>
              <a:ahLst/>
              <a:cxnLst/>
              <a:rect l="0" t="0" r="0" b="0"/>
              <a:pathLst>
                <a:path w="357970" h="159883">
                  <a:moveTo>
                    <a:pt x="0" y="65126"/>
                  </a:moveTo>
                  <a:lnTo>
                    <a:pt x="14654" y="109089"/>
                  </a:lnTo>
                  <a:lnTo>
                    <a:pt x="16788" y="110812"/>
                  </a:lnTo>
                  <a:lnTo>
                    <a:pt x="18211" y="107281"/>
                  </a:lnTo>
                  <a:lnTo>
                    <a:pt x="26084" y="73583"/>
                  </a:lnTo>
                  <a:lnTo>
                    <a:pt x="32597" y="67254"/>
                  </a:lnTo>
                  <a:lnTo>
                    <a:pt x="52312" y="60223"/>
                  </a:lnTo>
                  <a:lnTo>
                    <a:pt x="61781" y="60687"/>
                  </a:lnTo>
                  <a:lnTo>
                    <a:pt x="78541" y="67442"/>
                  </a:lnTo>
                  <a:lnTo>
                    <a:pt x="101130" y="84399"/>
                  </a:lnTo>
                  <a:lnTo>
                    <a:pt x="108364" y="86164"/>
                  </a:lnTo>
                  <a:lnTo>
                    <a:pt x="115527" y="85000"/>
                  </a:lnTo>
                  <a:lnTo>
                    <a:pt x="122641" y="81885"/>
                  </a:lnTo>
                  <a:lnTo>
                    <a:pt x="133666" y="69065"/>
                  </a:lnTo>
                  <a:lnTo>
                    <a:pt x="138243" y="60733"/>
                  </a:lnTo>
                  <a:lnTo>
                    <a:pt x="152688" y="48356"/>
                  </a:lnTo>
                  <a:lnTo>
                    <a:pt x="161454" y="43417"/>
                  </a:lnTo>
                  <a:lnTo>
                    <a:pt x="169637" y="42465"/>
                  </a:lnTo>
                  <a:lnTo>
                    <a:pt x="184968" y="47645"/>
                  </a:lnTo>
                  <a:lnTo>
                    <a:pt x="206754" y="69305"/>
                  </a:lnTo>
                  <a:lnTo>
                    <a:pt x="222437" y="97949"/>
                  </a:lnTo>
                  <a:lnTo>
                    <a:pt x="227840" y="101046"/>
                  </a:lnTo>
                  <a:lnTo>
                    <a:pt x="233781" y="99601"/>
                  </a:lnTo>
                  <a:lnTo>
                    <a:pt x="256442" y="87039"/>
                  </a:lnTo>
                  <a:lnTo>
                    <a:pt x="316185" y="65201"/>
                  </a:lnTo>
                  <a:lnTo>
                    <a:pt x="326603" y="61666"/>
                  </a:lnTo>
                  <a:lnTo>
                    <a:pt x="344419" y="48381"/>
                  </a:lnTo>
                  <a:lnTo>
                    <a:pt x="352445" y="39924"/>
                  </a:lnTo>
                  <a:lnTo>
                    <a:pt x="355456" y="31947"/>
                  </a:lnTo>
                  <a:lnTo>
                    <a:pt x="355124" y="24289"/>
                  </a:lnTo>
                  <a:lnTo>
                    <a:pt x="352563" y="16845"/>
                  </a:lnTo>
                  <a:lnTo>
                    <a:pt x="340359" y="5453"/>
                  </a:lnTo>
                  <a:lnTo>
                    <a:pt x="332191" y="777"/>
                  </a:lnTo>
                  <a:lnTo>
                    <a:pt x="324405" y="0"/>
                  </a:lnTo>
                  <a:lnTo>
                    <a:pt x="309516" y="5375"/>
                  </a:lnTo>
                  <a:lnTo>
                    <a:pt x="287981" y="27145"/>
                  </a:lnTo>
                  <a:lnTo>
                    <a:pt x="284404" y="37465"/>
                  </a:lnTo>
                  <a:lnTo>
                    <a:pt x="284959" y="73178"/>
                  </a:lnTo>
                  <a:lnTo>
                    <a:pt x="293701" y="106506"/>
                  </a:lnTo>
                  <a:lnTo>
                    <a:pt x="304450" y="127971"/>
                  </a:lnTo>
                  <a:lnTo>
                    <a:pt x="320145" y="142970"/>
                  </a:lnTo>
                  <a:lnTo>
                    <a:pt x="342472" y="154871"/>
                  </a:lnTo>
                  <a:lnTo>
                    <a:pt x="357969" y="1598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96124" y="3624356"/>
              <a:ext cx="126343" cy="123790"/>
            </a:xfrm>
            <a:custGeom>
              <a:avLst/>
              <a:gdLst/>
              <a:ahLst/>
              <a:cxnLst/>
              <a:rect l="0" t="0" r="0" b="0"/>
              <a:pathLst>
                <a:path w="126343" h="123790">
                  <a:moveTo>
                    <a:pt x="0" y="39561"/>
                  </a:moveTo>
                  <a:lnTo>
                    <a:pt x="14654" y="83523"/>
                  </a:lnTo>
                  <a:lnTo>
                    <a:pt x="14449" y="87586"/>
                  </a:lnTo>
                  <a:lnTo>
                    <a:pt x="11972" y="87955"/>
                  </a:lnTo>
                  <a:lnTo>
                    <a:pt x="7982" y="85862"/>
                  </a:lnTo>
                  <a:lnTo>
                    <a:pt x="3547" y="71057"/>
                  </a:lnTo>
                  <a:lnTo>
                    <a:pt x="2365" y="60558"/>
                  </a:lnTo>
                  <a:lnTo>
                    <a:pt x="7290" y="39534"/>
                  </a:lnTo>
                  <a:lnTo>
                    <a:pt x="23217" y="11087"/>
                  </a:lnTo>
                  <a:lnTo>
                    <a:pt x="29516" y="3031"/>
                  </a:lnTo>
                  <a:lnTo>
                    <a:pt x="37225" y="0"/>
                  </a:lnTo>
                  <a:lnTo>
                    <a:pt x="45873" y="318"/>
                  </a:lnTo>
                  <a:lnTo>
                    <a:pt x="63672" y="6912"/>
                  </a:lnTo>
                  <a:lnTo>
                    <a:pt x="101379" y="36836"/>
                  </a:lnTo>
                  <a:lnTo>
                    <a:pt x="117126" y="62930"/>
                  </a:lnTo>
                  <a:lnTo>
                    <a:pt x="126342" y="123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87833" y="3442818"/>
              <a:ext cx="8333" cy="273742"/>
            </a:xfrm>
            <a:custGeom>
              <a:avLst/>
              <a:gdLst/>
              <a:ahLst/>
              <a:cxnLst/>
              <a:rect l="0" t="0" r="0" b="0"/>
              <a:pathLst>
                <a:path w="8333" h="273742">
                  <a:moveTo>
                    <a:pt x="8332" y="0"/>
                  </a:moveTo>
                  <a:lnTo>
                    <a:pt x="5213" y="48931"/>
                  </a:lnTo>
                  <a:lnTo>
                    <a:pt x="0" y="96777"/>
                  </a:lnTo>
                  <a:lnTo>
                    <a:pt x="1574" y="151117"/>
                  </a:lnTo>
                  <a:lnTo>
                    <a:pt x="6330" y="205432"/>
                  </a:lnTo>
                  <a:lnTo>
                    <a:pt x="7739" y="244923"/>
                  </a:lnTo>
                  <a:lnTo>
                    <a:pt x="833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69823" y="3563555"/>
              <a:ext cx="221100" cy="37192"/>
            </a:xfrm>
            <a:custGeom>
              <a:avLst/>
              <a:gdLst/>
              <a:ahLst/>
              <a:cxnLst/>
              <a:rect l="0" t="0" r="0" b="0"/>
              <a:pathLst>
                <a:path w="221100" h="37192">
                  <a:moveTo>
                    <a:pt x="221099" y="37191"/>
                  </a:moveTo>
                  <a:lnTo>
                    <a:pt x="177136" y="13472"/>
                  </a:lnTo>
                  <a:lnTo>
                    <a:pt x="114646" y="3522"/>
                  </a:lnTo>
                  <a:lnTo>
                    <a:pt x="87219" y="0"/>
                  </a:lnTo>
                  <a:lnTo>
                    <a:pt x="34603" y="4152"/>
                  </a:lnTo>
                  <a:lnTo>
                    <a:pt x="0" y="5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2" name="Straight Connector 81"/>
          <p:cNvCxnSpPr/>
          <p:nvPr/>
        </p:nvCxnSpPr>
        <p:spPr>
          <a:xfrm flipH="1">
            <a:off x="2126756" y="4579896"/>
            <a:ext cx="243208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Group 85"/>
          <p:cNvGrpSpPr/>
          <p:nvPr/>
        </p:nvGrpSpPr>
        <p:grpSpPr>
          <a:xfrm>
            <a:off x="2061567" y="4484646"/>
            <a:ext cx="159947" cy="505070"/>
            <a:chOff x="2061567" y="4484646"/>
            <a:chExt cx="159947" cy="505070"/>
          </a:xfrm>
        </p:grpSpPr>
        <p:sp>
          <p:nvSpPr>
            <p:cNvPr id="83" name="Freeform 82"/>
            <p:cNvSpPr/>
            <p:nvPr/>
          </p:nvSpPr>
          <p:spPr>
            <a:xfrm>
              <a:off x="2061567" y="4484646"/>
              <a:ext cx="134138" cy="148647"/>
            </a:xfrm>
            <a:custGeom>
              <a:avLst/>
              <a:gdLst/>
              <a:ahLst/>
              <a:cxnLst/>
              <a:rect l="0" t="0" r="0" b="0"/>
              <a:pathLst>
                <a:path w="134138" h="148647">
                  <a:moveTo>
                    <a:pt x="65189" y="53136"/>
                  </a:moveTo>
                  <a:lnTo>
                    <a:pt x="54011" y="41958"/>
                  </a:lnTo>
                  <a:lnTo>
                    <a:pt x="36044" y="36469"/>
                  </a:lnTo>
                  <a:lnTo>
                    <a:pt x="24702" y="35006"/>
                  </a:lnTo>
                  <a:lnTo>
                    <a:pt x="15971" y="37540"/>
                  </a:lnTo>
                  <a:lnTo>
                    <a:pt x="8980" y="42738"/>
                  </a:lnTo>
                  <a:lnTo>
                    <a:pt x="3150" y="49714"/>
                  </a:lnTo>
                  <a:lnTo>
                    <a:pt x="433" y="57874"/>
                  </a:lnTo>
                  <a:lnTo>
                    <a:pt x="534" y="76298"/>
                  </a:lnTo>
                  <a:lnTo>
                    <a:pt x="12757" y="106402"/>
                  </a:lnTo>
                  <a:lnTo>
                    <a:pt x="27848" y="120874"/>
                  </a:lnTo>
                  <a:lnTo>
                    <a:pt x="36785" y="126370"/>
                  </a:lnTo>
                  <a:lnTo>
                    <a:pt x="56075" y="129359"/>
                  </a:lnTo>
                  <a:lnTo>
                    <a:pt x="76346" y="125617"/>
                  </a:lnTo>
                  <a:lnTo>
                    <a:pt x="97054" y="116156"/>
                  </a:lnTo>
                  <a:lnTo>
                    <a:pt x="122854" y="92086"/>
                  </a:lnTo>
                  <a:lnTo>
                    <a:pt x="131762" y="69667"/>
                  </a:lnTo>
                  <a:lnTo>
                    <a:pt x="134137" y="57138"/>
                  </a:lnTo>
                  <a:lnTo>
                    <a:pt x="130538" y="36977"/>
                  </a:lnTo>
                  <a:lnTo>
                    <a:pt x="115357" y="12473"/>
                  </a:lnTo>
                  <a:lnTo>
                    <a:pt x="109163" y="4971"/>
                  </a:lnTo>
                  <a:lnTo>
                    <a:pt x="100354" y="1139"/>
                  </a:lnTo>
                  <a:lnTo>
                    <a:pt x="78088" y="0"/>
                  </a:lnTo>
                  <a:lnTo>
                    <a:pt x="58834" y="6513"/>
                  </a:lnTo>
                  <a:lnTo>
                    <a:pt x="50424" y="11526"/>
                  </a:lnTo>
                  <a:lnTo>
                    <a:pt x="37960" y="26454"/>
                  </a:lnTo>
                  <a:lnTo>
                    <a:pt x="20426" y="64633"/>
                  </a:lnTo>
                  <a:lnTo>
                    <a:pt x="19168" y="85152"/>
                  </a:lnTo>
                  <a:lnTo>
                    <a:pt x="23678" y="105970"/>
                  </a:lnTo>
                  <a:lnTo>
                    <a:pt x="33482" y="126920"/>
                  </a:lnTo>
                  <a:lnTo>
                    <a:pt x="48757" y="141691"/>
                  </a:lnTo>
                  <a:lnTo>
                    <a:pt x="57744" y="147268"/>
                  </a:lnTo>
                  <a:lnTo>
                    <a:pt x="67245" y="148646"/>
                  </a:lnTo>
                  <a:lnTo>
                    <a:pt x="87160" y="143938"/>
                  </a:lnTo>
                  <a:lnTo>
                    <a:pt x="101470" y="130927"/>
                  </a:lnTo>
                  <a:lnTo>
                    <a:pt x="128978" y="91109"/>
                  </a:lnTo>
                  <a:lnTo>
                    <a:pt x="129415" y="72353"/>
                  </a:lnTo>
                  <a:lnTo>
                    <a:pt x="117494" y="42062"/>
                  </a:lnTo>
                  <a:lnTo>
                    <a:pt x="102474" y="27547"/>
                  </a:lnTo>
                  <a:lnTo>
                    <a:pt x="93555" y="22039"/>
                  </a:lnTo>
                  <a:lnTo>
                    <a:pt x="74287" y="19038"/>
                  </a:lnTo>
                  <a:lnTo>
                    <a:pt x="64235" y="19875"/>
                  </a:lnTo>
                  <a:lnTo>
                    <a:pt x="46828" y="27045"/>
                  </a:lnTo>
                  <a:lnTo>
                    <a:pt x="16589" y="50712"/>
                  </a:lnTo>
                  <a:lnTo>
                    <a:pt x="746" y="76594"/>
                  </a:lnTo>
                  <a:lnTo>
                    <a:pt x="0" y="85152"/>
                  </a:lnTo>
                  <a:lnTo>
                    <a:pt x="5411" y="100901"/>
                  </a:lnTo>
                  <a:lnTo>
                    <a:pt x="21611" y="122921"/>
                  </a:lnTo>
                  <a:lnTo>
                    <a:pt x="46818" y="138674"/>
                  </a:lnTo>
                  <a:lnTo>
                    <a:pt x="55281" y="139407"/>
                  </a:lnTo>
                  <a:lnTo>
                    <a:pt x="70924" y="133983"/>
                  </a:lnTo>
                  <a:lnTo>
                    <a:pt x="92885" y="117775"/>
                  </a:lnTo>
                  <a:lnTo>
                    <a:pt x="108620" y="92566"/>
                  </a:lnTo>
                  <a:lnTo>
                    <a:pt x="110618" y="73000"/>
                  </a:lnTo>
                  <a:lnTo>
                    <a:pt x="106437" y="53775"/>
                  </a:lnTo>
                  <a:lnTo>
                    <a:pt x="96779" y="37433"/>
                  </a:lnTo>
                  <a:lnTo>
                    <a:pt x="81569" y="25489"/>
                  </a:lnTo>
                  <a:lnTo>
                    <a:pt x="72599" y="20667"/>
                  </a:lnTo>
                  <a:lnTo>
                    <a:pt x="53275" y="18428"/>
                  </a:lnTo>
                  <a:lnTo>
                    <a:pt x="43208" y="19469"/>
                  </a:lnTo>
                  <a:lnTo>
                    <a:pt x="36497" y="26012"/>
                  </a:lnTo>
                  <a:lnTo>
                    <a:pt x="29040" y="48880"/>
                  </a:lnTo>
                  <a:lnTo>
                    <a:pt x="30432" y="83461"/>
                  </a:lnTo>
                  <a:lnTo>
                    <a:pt x="38433" y="102098"/>
                  </a:lnTo>
                  <a:lnTo>
                    <a:pt x="43842" y="110344"/>
                  </a:lnTo>
                  <a:lnTo>
                    <a:pt x="50958" y="113502"/>
                  </a:lnTo>
                  <a:lnTo>
                    <a:pt x="59211" y="113267"/>
                  </a:lnTo>
                  <a:lnTo>
                    <a:pt x="68223" y="110771"/>
                  </a:lnTo>
                  <a:lnTo>
                    <a:pt x="73061" y="105597"/>
                  </a:lnTo>
                  <a:lnTo>
                    <a:pt x="75116" y="98639"/>
                  </a:lnTo>
                  <a:lnTo>
                    <a:pt x="75317" y="90491"/>
                  </a:lnTo>
                  <a:lnTo>
                    <a:pt x="73111" y="87398"/>
                  </a:lnTo>
                  <a:lnTo>
                    <a:pt x="69300" y="87676"/>
                  </a:lnTo>
                  <a:lnTo>
                    <a:pt x="64420" y="90200"/>
                  </a:lnTo>
                  <a:lnTo>
                    <a:pt x="55879" y="102365"/>
                  </a:lnTo>
                  <a:lnTo>
                    <a:pt x="51963" y="110521"/>
                  </a:lnTo>
                  <a:lnTo>
                    <a:pt x="52862" y="114790"/>
                  </a:lnTo>
                  <a:lnTo>
                    <a:pt x="56971" y="116465"/>
                  </a:lnTo>
                  <a:lnTo>
                    <a:pt x="63220" y="116413"/>
                  </a:lnTo>
                  <a:lnTo>
                    <a:pt x="67386" y="111698"/>
                  </a:lnTo>
                  <a:lnTo>
                    <a:pt x="72014" y="93982"/>
                  </a:lnTo>
                  <a:lnTo>
                    <a:pt x="69739" y="88555"/>
                  </a:lnTo>
                  <a:lnTo>
                    <a:pt x="64713" y="86107"/>
                  </a:lnTo>
                  <a:lnTo>
                    <a:pt x="57853" y="85645"/>
                  </a:lnTo>
                  <a:lnTo>
                    <a:pt x="55619" y="82998"/>
                  </a:lnTo>
                  <a:lnTo>
                    <a:pt x="56469" y="78893"/>
                  </a:lnTo>
                  <a:lnTo>
                    <a:pt x="59376" y="73817"/>
                  </a:lnTo>
                  <a:lnTo>
                    <a:pt x="60144" y="69263"/>
                  </a:lnTo>
                  <a:lnTo>
                    <a:pt x="59486" y="65057"/>
                  </a:lnTo>
                  <a:lnTo>
                    <a:pt x="54660" y="531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90064" y="4738670"/>
              <a:ext cx="131450" cy="251046"/>
            </a:xfrm>
            <a:custGeom>
              <a:avLst/>
              <a:gdLst/>
              <a:ahLst/>
              <a:cxnLst/>
              <a:rect l="0" t="0" r="0" b="0"/>
              <a:pathLst>
                <a:path w="131450" h="251046">
                  <a:moveTo>
                    <a:pt x="36692" y="62324"/>
                  </a:moveTo>
                  <a:lnTo>
                    <a:pt x="22038" y="117466"/>
                  </a:lnTo>
                  <a:lnTo>
                    <a:pt x="15730" y="174429"/>
                  </a:lnTo>
                  <a:lnTo>
                    <a:pt x="7552" y="230741"/>
                  </a:lnTo>
                  <a:lnTo>
                    <a:pt x="6737" y="244792"/>
                  </a:lnTo>
                  <a:lnTo>
                    <a:pt x="5024" y="250650"/>
                  </a:lnTo>
                  <a:lnTo>
                    <a:pt x="2711" y="251045"/>
                  </a:lnTo>
                  <a:lnTo>
                    <a:pt x="0" y="247800"/>
                  </a:lnTo>
                  <a:lnTo>
                    <a:pt x="108" y="234835"/>
                  </a:lnTo>
                  <a:lnTo>
                    <a:pt x="12854" y="172173"/>
                  </a:lnTo>
                  <a:lnTo>
                    <a:pt x="26307" y="115175"/>
                  </a:lnTo>
                  <a:lnTo>
                    <a:pt x="40230" y="58856"/>
                  </a:lnTo>
                  <a:lnTo>
                    <a:pt x="50738" y="22302"/>
                  </a:lnTo>
                  <a:lnTo>
                    <a:pt x="56585" y="13416"/>
                  </a:lnTo>
                  <a:lnTo>
                    <a:pt x="72439" y="424"/>
                  </a:lnTo>
                  <a:lnTo>
                    <a:pt x="79241" y="0"/>
                  </a:lnTo>
                  <a:lnTo>
                    <a:pt x="84945" y="3228"/>
                  </a:lnTo>
                  <a:lnTo>
                    <a:pt x="89918" y="8889"/>
                  </a:lnTo>
                  <a:lnTo>
                    <a:pt x="95443" y="27657"/>
                  </a:lnTo>
                  <a:lnTo>
                    <a:pt x="104579" y="77833"/>
                  </a:lnTo>
                  <a:lnTo>
                    <a:pt x="116479" y="132805"/>
                  </a:lnTo>
                  <a:lnTo>
                    <a:pt x="123162" y="179365"/>
                  </a:lnTo>
                  <a:lnTo>
                    <a:pt x="131449" y="1991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26756" y="4874694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507382" y="4511046"/>
            <a:ext cx="258060" cy="503159"/>
            <a:chOff x="4507382" y="4511046"/>
            <a:chExt cx="258060" cy="503159"/>
          </a:xfrm>
        </p:grpSpPr>
        <p:sp>
          <p:nvSpPr>
            <p:cNvPr id="87" name="Freeform 86"/>
            <p:cNvSpPr/>
            <p:nvPr/>
          </p:nvSpPr>
          <p:spPr>
            <a:xfrm>
              <a:off x="4507382" y="4511046"/>
              <a:ext cx="109935" cy="118701"/>
            </a:xfrm>
            <a:custGeom>
              <a:avLst/>
              <a:gdLst/>
              <a:ahLst/>
              <a:cxnLst/>
              <a:rect l="0" t="0" r="0" b="0"/>
              <a:pathLst>
                <a:path w="109935" h="118701">
                  <a:moveTo>
                    <a:pt x="61985" y="37265"/>
                  </a:moveTo>
                  <a:lnTo>
                    <a:pt x="39629" y="37265"/>
                  </a:lnTo>
                  <a:lnTo>
                    <a:pt x="8958" y="48443"/>
                  </a:lnTo>
                  <a:lnTo>
                    <a:pt x="3237" y="55245"/>
                  </a:lnTo>
                  <a:lnTo>
                    <a:pt x="593" y="63290"/>
                  </a:lnTo>
                  <a:lnTo>
                    <a:pt x="0" y="72162"/>
                  </a:lnTo>
                  <a:lnTo>
                    <a:pt x="5581" y="88259"/>
                  </a:lnTo>
                  <a:lnTo>
                    <a:pt x="10344" y="95827"/>
                  </a:lnTo>
                  <a:lnTo>
                    <a:pt x="24996" y="107356"/>
                  </a:lnTo>
                  <a:lnTo>
                    <a:pt x="44376" y="115209"/>
                  </a:lnTo>
                  <a:lnTo>
                    <a:pt x="68587" y="118700"/>
                  </a:lnTo>
                  <a:lnTo>
                    <a:pt x="79255" y="116121"/>
                  </a:lnTo>
                  <a:lnTo>
                    <a:pt x="97347" y="103898"/>
                  </a:lnTo>
                  <a:lnTo>
                    <a:pt x="101937" y="94555"/>
                  </a:lnTo>
                  <a:lnTo>
                    <a:pt x="103919" y="71696"/>
                  </a:lnTo>
                  <a:lnTo>
                    <a:pt x="98457" y="38108"/>
                  </a:lnTo>
                  <a:lnTo>
                    <a:pt x="83840" y="11518"/>
                  </a:lnTo>
                  <a:lnTo>
                    <a:pt x="75385" y="6062"/>
                  </a:lnTo>
                  <a:lnTo>
                    <a:pt x="53513" y="0"/>
                  </a:lnTo>
                  <a:lnTo>
                    <a:pt x="43469" y="723"/>
                  </a:lnTo>
                  <a:lnTo>
                    <a:pt x="26070" y="7766"/>
                  </a:lnTo>
                  <a:lnTo>
                    <a:pt x="13658" y="21814"/>
                  </a:lnTo>
                  <a:lnTo>
                    <a:pt x="8710" y="30474"/>
                  </a:lnTo>
                  <a:lnTo>
                    <a:pt x="6332" y="52574"/>
                  </a:lnTo>
                  <a:lnTo>
                    <a:pt x="10344" y="75654"/>
                  </a:lnTo>
                  <a:lnTo>
                    <a:pt x="19927" y="93711"/>
                  </a:lnTo>
                  <a:lnTo>
                    <a:pt x="35104" y="106415"/>
                  </a:lnTo>
                  <a:lnTo>
                    <a:pt x="44064" y="111441"/>
                  </a:lnTo>
                  <a:lnTo>
                    <a:pt x="63379" y="113906"/>
                  </a:lnTo>
                  <a:lnTo>
                    <a:pt x="82492" y="109932"/>
                  </a:lnTo>
                  <a:lnTo>
                    <a:pt x="98786" y="100367"/>
                  </a:lnTo>
                  <a:lnTo>
                    <a:pt x="104066" y="92201"/>
                  </a:lnTo>
                  <a:lnTo>
                    <a:pt x="109934" y="70649"/>
                  </a:lnTo>
                  <a:lnTo>
                    <a:pt x="106303" y="48593"/>
                  </a:lnTo>
                  <a:lnTo>
                    <a:pt x="95720" y="28261"/>
                  </a:lnTo>
                  <a:lnTo>
                    <a:pt x="79318" y="11426"/>
                  </a:lnTo>
                  <a:lnTo>
                    <a:pt x="70031" y="7171"/>
                  </a:lnTo>
                  <a:lnTo>
                    <a:pt x="50354" y="5562"/>
                  </a:lnTo>
                  <a:lnTo>
                    <a:pt x="42532" y="9111"/>
                  </a:lnTo>
                  <a:lnTo>
                    <a:pt x="30723" y="22412"/>
                  </a:lnTo>
                  <a:lnTo>
                    <a:pt x="29445" y="29703"/>
                  </a:lnTo>
                  <a:lnTo>
                    <a:pt x="30934" y="36903"/>
                  </a:lnTo>
                  <a:lnTo>
                    <a:pt x="34265" y="44042"/>
                  </a:lnTo>
                  <a:lnTo>
                    <a:pt x="39996" y="47632"/>
                  </a:lnTo>
                  <a:lnTo>
                    <a:pt x="72514" y="477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92511" y="4763359"/>
              <a:ext cx="172931" cy="250846"/>
            </a:xfrm>
            <a:custGeom>
              <a:avLst/>
              <a:gdLst/>
              <a:ahLst/>
              <a:cxnLst/>
              <a:rect l="0" t="0" r="0" b="0"/>
              <a:pathLst>
                <a:path w="172931" h="250846">
                  <a:moveTo>
                    <a:pt x="18971" y="27107"/>
                  </a:moveTo>
                  <a:lnTo>
                    <a:pt x="22090" y="69799"/>
                  </a:lnTo>
                  <a:lnTo>
                    <a:pt x="29693" y="129175"/>
                  </a:lnTo>
                  <a:lnTo>
                    <a:pt x="44025" y="184611"/>
                  </a:lnTo>
                  <a:lnTo>
                    <a:pt x="43862" y="189432"/>
                  </a:lnTo>
                  <a:lnTo>
                    <a:pt x="41414" y="190306"/>
                  </a:lnTo>
                  <a:lnTo>
                    <a:pt x="37442" y="188548"/>
                  </a:lnTo>
                  <a:lnTo>
                    <a:pt x="29910" y="177237"/>
                  </a:lnTo>
                  <a:lnTo>
                    <a:pt x="12006" y="124129"/>
                  </a:lnTo>
                  <a:lnTo>
                    <a:pt x="0" y="63930"/>
                  </a:lnTo>
                  <a:lnTo>
                    <a:pt x="5080" y="43083"/>
                  </a:lnTo>
                  <a:lnTo>
                    <a:pt x="27405" y="10636"/>
                  </a:lnTo>
                  <a:lnTo>
                    <a:pt x="46896" y="2239"/>
                  </a:lnTo>
                  <a:lnTo>
                    <a:pt x="58645" y="0"/>
                  </a:lnTo>
                  <a:lnTo>
                    <a:pt x="81057" y="3751"/>
                  </a:lnTo>
                  <a:lnTo>
                    <a:pt x="110286" y="19017"/>
                  </a:lnTo>
                  <a:lnTo>
                    <a:pt x="118452" y="25223"/>
                  </a:lnTo>
                  <a:lnTo>
                    <a:pt x="122726" y="32870"/>
                  </a:lnTo>
                  <a:lnTo>
                    <a:pt x="124356" y="50725"/>
                  </a:lnTo>
                  <a:lnTo>
                    <a:pt x="118061" y="67240"/>
                  </a:lnTo>
                  <a:lnTo>
                    <a:pt x="113107" y="74919"/>
                  </a:lnTo>
                  <a:lnTo>
                    <a:pt x="98243" y="86572"/>
                  </a:lnTo>
                  <a:lnTo>
                    <a:pt x="89367" y="91316"/>
                  </a:lnTo>
                  <a:lnTo>
                    <a:pt x="70145" y="93469"/>
                  </a:lnTo>
                  <a:lnTo>
                    <a:pt x="60106" y="92406"/>
                  </a:lnTo>
                  <a:lnTo>
                    <a:pt x="58092" y="91696"/>
                  </a:lnTo>
                  <a:lnTo>
                    <a:pt x="68333" y="90909"/>
                  </a:lnTo>
                  <a:lnTo>
                    <a:pt x="94818" y="96054"/>
                  </a:lnTo>
                  <a:lnTo>
                    <a:pt x="119303" y="110577"/>
                  </a:lnTo>
                  <a:lnTo>
                    <a:pt x="162734" y="150181"/>
                  </a:lnTo>
                  <a:lnTo>
                    <a:pt x="170603" y="170324"/>
                  </a:lnTo>
                  <a:lnTo>
                    <a:pt x="172930" y="193704"/>
                  </a:lnTo>
                  <a:lnTo>
                    <a:pt x="170065" y="215794"/>
                  </a:lnTo>
                  <a:lnTo>
                    <a:pt x="165324" y="224258"/>
                  </a:lnTo>
                  <a:lnTo>
                    <a:pt x="150697" y="236782"/>
                  </a:lnTo>
                  <a:lnTo>
                    <a:pt x="122731" y="250410"/>
                  </a:lnTo>
                  <a:lnTo>
                    <a:pt x="112711" y="250845"/>
                  </a:lnTo>
                  <a:lnTo>
                    <a:pt x="61085" y="2376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364284" y="4515767"/>
            <a:ext cx="246991" cy="506327"/>
            <a:chOff x="3364284" y="4515767"/>
            <a:chExt cx="246991" cy="506327"/>
          </a:xfrm>
        </p:grpSpPr>
        <p:sp>
          <p:nvSpPr>
            <p:cNvPr id="90" name="Freeform 89"/>
            <p:cNvSpPr/>
            <p:nvPr/>
          </p:nvSpPr>
          <p:spPr>
            <a:xfrm>
              <a:off x="3364284" y="4515767"/>
              <a:ext cx="132850" cy="112670"/>
            </a:xfrm>
            <a:custGeom>
              <a:avLst/>
              <a:gdLst/>
              <a:ahLst/>
              <a:cxnLst/>
              <a:rect l="0" t="0" r="0" b="0"/>
              <a:pathLst>
                <a:path w="132850" h="112670">
                  <a:moveTo>
                    <a:pt x="57477" y="53600"/>
                  </a:moveTo>
                  <a:lnTo>
                    <a:pt x="51888" y="36833"/>
                  </a:lnTo>
                  <a:lnTo>
                    <a:pt x="46732" y="33063"/>
                  </a:lnTo>
                  <a:lnTo>
                    <a:pt x="39785" y="31720"/>
                  </a:lnTo>
                  <a:lnTo>
                    <a:pt x="31645" y="31995"/>
                  </a:lnTo>
                  <a:lnTo>
                    <a:pt x="16360" y="38539"/>
                  </a:lnTo>
                  <a:lnTo>
                    <a:pt x="9009" y="43559"/>
                  </a:lnTo>
                  <a:lnTo>
                    <a:pt x="6448" y="50416"/>
                  </a:lnTo>
                  <a:lnTo>
                    <a:pt x="9841" y="67393"/>
                  </a:lnTo>
                  <a:lnTo>
                    <a:pt x="16361" y="73324"/>
                  </a:lnTo>
                  <a:lnTo>
                    <a:pt x="36084" y="79914"/>
                  </a:lnTo>
                  <a:lnTo>
                    <a:pt x="57328" y="76604"/>
                  </a:lnTo>
                  <a:lnTo>
                    <a:pt x="67906" y="72446"/>
                  </a:lnTo>
                  <a:lnTo>
                    <a:pt x="82779" y="58466"/>
                  </a:lnTo>
                  <a:lnTo>
                    <a:pt x="88383" y="49826"/>
                  </a:lnTo>
                  <a:lnTo>
                    <a:pt x="89779" y="40556"/>
                  </a:lnTo>
                  <a:lnTo>
                    <a:pt x="85092" y="20897"/>
                  </a:lnTo>
                  <a:lnTo>
                    <a:pt x="72090" y="6700"/>
                  </a:lnTo>
                  <a:lnTo>
                    <a:pt x="63710" y="1277"/>
                  </a:lnTo>
                  <a:lnTo>
                    <a:pt x="55783" y="0"/>
                  </a:lnTo>
                  <a:lnTo>
                    <a:pt x="48159" y="1489"/>
                  </a:lnTo>
                  <a:lnTo>
                    <a:pt x="13523" y="20690"/>
                  </a:lnTo>
                  <a:lnTo>
                    <a:pt x="7117" y="29321"/>
                  </a:lnTo>
                  <a:lnTo>
                    <a:pt x="0" y="51388"/>
                  </a:lnTo>
                  <a:lnTo>
                    <a:pt x="442" y="61485"/>
                  </a:lnTo>
                  <a:lnTo>
                    <a:pt x="7172" y="78942"/>
                  </a:lnTo>
                  <a:lnTo>
                    <a:pt x="24114" y="101923"/>
                  </a:lnTo>
                  <a:lnTo>
                    <a:pt x="43429" y="110172"/>
                  </a:lnTo>
                  <a:lnTo>
                    <a:pt x="66442" y="112669"/>
                  </a:lnTo>
                  <a:lnTo>
                    <a:pt x="88368" y="109878"/>
                  </a:lnTo>
                  <a:lnTo>
                    <a:pt x="106691" y="101620"/>
                  </a:lnTo>
                  <a:lnTo>
                    <a:pt x="114853" y="96142"/>
                  </a:lnTo>
                  <a:lnTo>
                    <a:pt x="127042" y="80697"/>
                  </a:lnTo>
                  <a:lnTo>
                    <a:pt x="131930" y="71665"/>
                  </a:lnTo>
                  <a:lnTo>
                    <a:pt x="132849" y="63303"/>
                  </a:lnTo>
                  <a:lnTo>
                    <a:pt x="127630" y="47774"/>
                  </a:lnTo>
                  <a:lnTo>
                    <a:pt x="111539" y="25878"/>
                  </a:lnTo>
                  <a:lnTo>
                    <a:pt x="86363" y="10161"/>
                  </a:lnTo>
                  <a:lnTo>
                    <a:pt x="76735" y="9433"/>
                  </a:lnTo>
                  <a:lnTo>
                    <a:pt x="56677" y="14863"/>
                  </a:lnTo>
                  <a:lnTo>
                    <a:pt x="42304" y="28195"/>
                  </a:lnTo>
                  <a:lnTo>
                    <a:pt x="23545" y="65350"/>
                  </a:lnTo>
                  <a:lnTo>
                    <a:pt x="22119" y="85729"/>
                  </a:lnTo>
                  <a:lnTo>
                    <a:pt x="23377" y="96076"/>
                  </a:lnTo>
                  <a:lnTo>
                    <a:pt x="28894" y="102975"/>
                  </a:lnTo>
                  <a:lnTo>
                    <a:pt x="47503" y="110640"/>
                  </a:lnTo>
                  <a:lnTo>
                    <a:pt x="68252" y="110926"/>
                  </a:lnTo>
                  <a:lnTo>
                    <a:pt x="78699" y="109365"/>
                  </a:lnTo>
                  <a:lnTo>
                    <a:pt x="86833" y="104815"/>
                  </a:lnTo>
                  <a:lnTo>
                    <a:pt x="98990" y="90401"/>
                  </a:lnTo>
                  <a:lnTo>
                    <a:pt x="102054" y="69176"/>
                  </a:lnTo>
                  <a:lnTo>
                    <a:pt x="99516" y="47655"/>
                  </a:lnTo>
                  <a:lnTo>
                    <a:pt x="89063" y="22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16172" y="4754714"/>
              <a:ext cx="195103" cy="267380"/>
            </a:xfrm>
            <a:custGeom>
              <a:avLst/>
              <a:gdLst/>
              <a:ahLst/>
              <a:cxnLst/>
              <a:rect l="0" t="0" r="0" b="0"/>
              <a:pathLst>
                <a:path w="195103" h="267380">
                  <a:moveTo>
                    <a:pt x="5589" y="214736"/>
                  </a:moveTo>
                  <a:lnTo>
                    <a:pt x="0" y="197969"/>
                  </a:lnTo>
                  <a:lnTo>
                    <a:pt x="4442" y="151286"/>
                  </a:lnTo>
                  <a:lnTo>
                    <a:pt x="13465" y="90072"/>
                  </a:lnTo>
                  <a:lnTo>
                    <a:pt x="21183" y="38163"/>
                  </a:lnTo>
                  <a:lnTo>
                    <a:pt x="24174" y="33850"/>
                  </a:lnTo>
                  <a:lnTo>
                    <a:pt x="27338" y="34484"/>
                  </a:lnTo>
                  <a:lnTo>
                    <a:pt x="33973" y="44547"/>
                  </a:lnTo>
                  <a:lnTo>
                    <a:pt x="40821" y="60718"/>
                  </a:lnTo>
                  <a:lnTo>
                    <a:pt x="46625" y="65264"/>
                  </a:lnTo>
                  <a:lnTo>
                    <a:pt x="54003" y="67125"/>
                  </a:lnTo>
                  <a:lnTo>
                    <a:pt x="62432" y="67196"/>
                  </a:lnTo>
                  <a:lnTo>
                    <a:pt x="78036" y="61036"/>
                  </a:lnTo>
                  <a:lnTo>
                    <a:pt x="85473" y="56117"/>
                  </a:lnTo>
                  <a:lnTo>
                    <a:pt x="96855" y="41294"/>
                  </a:lnTo>
                  <a:lnTo>
                    <a:pt x="119283" y="3182"/>
                  </a:lnTo>
                  <a:lnTo>
                    <a:pt x="124669" y="0"/>
                  </a:lnTo>
                  <a:lnTo>
                    <a:pt x="129430" y="1389"/>
                  </a:lnTo>
                  <a:lnTo>
                    <a:pt x="133773" y="5824"/>
                  </a:lnTo>
                  <a:lnTo>
                    <a:pt x="145475" y="40013"/>
                  </a:lnTo>
                  <a:lnTo>
                    <a:pt x="150762" y="92777"/>
                  </a:lnTo>
                  <a:lnTo>
                    <a:pt x="160954" y="149442"/>
                  </a:lnTo>
                  <a:lnTo>
                    <a:pt x="171113" y="204482"/>
                  </a:lnTo>
                  <a:lnTo>
                    <a:pt x="175082" y="230066"/>
                  </a:lnTo>
                  <a:lnTo>
                    <a:pt x="195102" y="267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274984" y="4507132"/>
            <a:ext cx="1874074" cy="543159"/>
            <a:chOff x="6274984" y="4507132"/>
            <a:chExt cx="1874074" cy="543159"/>
          </a:xfrm>
        </p:grpSpPr>
        <p:sp>
          <p:nvSpPr>
            <p:cNvPr id="93" name="Freeform 92"/>
            <p:cNvSpPr/>
            <p:nvPr/>
          </p:nvSpPr>
          <p:spPr>
            <a:xfrm>
              <a:off x="6274984" y="4548311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31586" y="52642"/>
                  </a:moveTo>
                  <a:lnTo>
                    <a:pt x="15945" y="346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59212" y="4537782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6317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432911" y="4507132"/>
              <a:ext cx="189515" cy="378092"/>
            </a:xfrm>
            <a:custGeom>
              <a:avLst/>
              <a:gdLst/>
              <a:ahLst/>
              <a:cxnLst/>
              <a:rect l="0" t="0" r="0" b="0"/>
              <a:pathLst>
                <a:path w="189515" h="378092">
                  <a:moveTo>
                    <a:pt x="0" y="335977"/>
                  </a:moveTo>
                  <a:lnTo>
                    <a:pt x="3120" y="293285"/>
                  </a:lnTo>
                  <a:lnTo>
                    <a:pt x="17959" y="231569"/>
                  </a:lnTo>
                  <a:lnTo>
                    <a:pt x="31668" y="169427"/>
                  </a:lnTo>
                  <a:lnTo>
                    <a:pt x="40051" y="111745"/>
                  </a:lnTo>
                  <a:lnTo>
                    <a:pt x="47093" y="74955"/>
                  </a:lnTo>
                  <a:lnTo>
                    <a:pt x="48943" y="73055"/>
                  </a:lnTo>
                  <a:lnTo>
                    <a:pt x="60724" y="133284"/>
                  </a:lnTo>
                  <a:lnTo>
                    <a:pt x="67153" y="155814"/>
                  </a:lnTo>
                  <a:lnTo>
                    <a:pt x="72845" y="162056"/>
                  </a:lnTo>
                  <a:lnTo>
                    <a:pt x="80149" y="165047"/>
                  </a:lnTo>
                  <a:lnTo>
                    <a:pt x="88528" y="165872"/>
                  </a:lnTo>
                  <a:lnTo>
                    <a:pt x="104076" y="160548"/>
                  </a:lnTo>
                  <a:lnTo>
                    <a:pt x="111498" y="155853"/>
                  </a:lnTo>
                  <a:lnTo>
                    <a:pt x="122865" y="141278"/>
                  </a:lnTo>
                  <a:lnTo>
                    <a:pt x="150214" y="82837"/>
                  </a:lnTo>
                  <a:lnTo>
                    <a:pt x="170442" y="41089"/>
                  </a:lnTo>
                  <a:lnTo>
                    <a:pt x="176453" y="3977"/>
                  </a:lnTo>
                  <a:lnTo>
                    <a:pt x="178467" y="0"/>
                  </a:lnTo>
                  <a:lnTo>
                    <a:pt x="180979" y="2028"/>
                  </a:lnTo>
                  <a:lnTo>
                    <a:pt x="183824" y="8059"/>
                  </a:lnTo>
                  <a:lnTo>
                    <a:pt x="188390" y="59766"/>
                  </a:lnTo>
                  <a:lnTo>
                    <a:pt x="186172" y="123186"/>
                  </a:lnTo>
                  <a:lnTo>
                    <a:pt x="181114" y="173102"/>
                  </a:lnTo>
                  <a:lnTo>
                    <a:pt x="179616" y="229226"/>
                  </a:lnTo>
                  <a:lnTo>
                    <a:pt x="182291" y="279780"/>
                  </a:lnTo>
                  <a:lnTo>
                    <a:pt x="188087" y="338784"/>
                  </a:lnTo>
                  <a:lnTo>
                    <a:pt x="189514" y="378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722120" y="4811523"/>
              <a:ext cx="5591" cy="73701"/>
            </a:xfrm>
            <a:custGeom>
              <a:avLst/>
              <a:gdLst/>
              <a:ahLst/>
              <a:cxnLst/>
              <a:rect l="0" t="0" r="0" b="0"/>
              <a:pathLst>
                <a:path w="5591" h="73701">
                  <a:moveTo>
                    <a:pt x="5590" y="0"/>
                  </a:moveTo>
                  <a:lnTo>
                    <a:pt x="0" y="16767"/>
                  </a:lnTo>
                  <a:lnTo>
                    <a:pt x="376" y="34359"/>
                  </a:lnTo>
                  <a:lnTo>
                    <a:pt x="559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717181" y="466412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02263" y="4537928"/>
              <a:ext cx="122961" cy="375189"/>
            </a:xfrm>
            <a:custGeom>
              <a:avLst/>
              <a:gdLst/>
              <a:ahLst/>
              <a:cxnLst/>
              <a:rect l="0" t="0" r="0" b="0"/>
              <a:pathLst>
                <a:path w="122961" h="375189">
                  <a:moveTo>
                    <a:pt x="83374" y="252538"/>
                  </a:moveTo>
                  <a:lnTo>
                    <a:pt x="77785" y="235770"/>
                  </a:lnTo>
                  <a:lnTo>
                    <a:pt x="71459" y="230831"/>
                  </a:lnTo>
                  <a:lnTo>
                    <a:pt x="51952" y="225343"/>
                  </a:lnTo>
                  <a:lnTo>
                    <a:pt x="42540" y="227389"/>
                  </a:lnTo>
                  <a:lnTo>
                    <a:pt x="25841" y="239021"/>
                  </a:lnTo>
                  <a:lnTo>
                    <a:pt x="8875" y="265301"/>
                  </a:lnTo>
                  <a:lnTo>
                    <a:pt x="1068" y="314027"/>
                  </a:lnTo>
                  <a:lnTo>
                    <a:pt x="0" y="341088"/>
                  </a:lnTo>
                  <a:lnTo>
                    <a:pt x="5764" y="362473"/>
                  </a:lnTo>
                  <a:lnTo>
                    <a:pt x="10577" y="371452"/>
                  </a:lnTo>
                  <a:lnTo>
                    <a:pt x="16126" y="375098"/>
                  </a:lnTo>
                  <a:lnTo>
                    <a:pt x="22164" y="375188"/>
                  </a:lnTo>
                  <a:lnTo>
                    <a:pt x="35113" y="369050"/>
                  </a:lnTo>
                  <a:lnTo>
                    <a:pt x="48666" y="358524"/>
                  </a:lnTo>
                  <a:lnTo>
                    <a:pt x="63862" y="333854"/>
                  </a:lnTo>
                  <a:lnTo>
                    <a:pt x="86235" y="272287"/>
                  </a:lnTo>
                  <a:lnTo>
                    <a:pt x="106426" y="217185"/>
                  </a:lnTo>
                  <a:lnTo>
                    <a:pt x="114444" y="154004"/>
                  </a:lnTo>
                  <a:lnTo>
                    <a:pt x="122960" y="95251"/>
                  </a:lnTo>
                  <a:lnTo>
                    <a:pt x="121619" y="55806"/>
                  </a:lnTo>
                  <a:lnTo>
                    <a:pt x="110686" y="5447"/>
                  </a:lnTo>
                  <a:lnTo>
                    <a:pt x="107431" y="73"/>
                  </a:lnTo>
                  <a:lnTo>
                    <a:pt x="104091" y="0"/>
                  </a:lnTo>
                  <a:lnTo>
                    <a:pt x="100695" y="3461"/>
                  </a:lnTo>
                  <a:lnTo>
                    <a:pt x="90326" y="30689"/>
                  </a:lnTo>
                  <a:lnTo>
                    <a:pt x="83577" y="82981"/>
                  </a:lnTo>
                  <a:lnTo>
                    <a:pt x="78432" y="145302"/>
                  </a:lnTo>
                  <a:lnTo>
                    <a:pt x="82398" y="208609"/>
                  </a:lnTo>
                  <a:lnTo>
                    <a:pt x="91579" y="262611"/>
                  </a:lnTo>
                  <a:lnTo>
                    <a:pt x="93902" y="273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59337" y="4696162"/>
              <a:ext cx="102561" cy="354129"/>
            </a:xfrm>
            <a:custGeom>
              <a:avLst/>
              <a:gdLst/>
              <a:ahLst/>
              <a:cxnLst/>
              <a:rect l="0" t="0" r="0" b="0"/>
              <a:pathLst>
                <a:path w="102561" h="354129">
                  <a:moveTo>
                    <a:pt x="0" y="104832"/>
                  </a:moveTo>
                  <a:lnTo>
                    <a:pt x="5589" y="163449"/>
                  </a:lnTo>
                  <a:lnTo>
                    <a:pt x="16788" y="224859"/>
                  </a:lnTo>
                  <a:lnTo>
                    <a:pt x="20213" y="286382"/>
                  </a:lnTo>
                  <a:lnTo>
                    <a:pt x="20890" y="348925"/>
                  </a:lnTo>
                  <a:lnTo>
                    <a:pt x="20945" y="354128"/>
                  </a:lnTo>
                  <a:lnTo>
                    <a:pt x="19854" y="340265"/>
                  </a:lnTo>
                  <a:lnTo>
                    <a:pt x="11987" y="287871"/>
                  </a:lnTo>
                  <a:lnTo>
                    <a:pt x="10815" y="234098"/>
                  </a:lnTo>
                  <a:lnTo>
                    <a:pt x="7465" y="178416"/>
                  </a:lnTo>
                  <a:lnTo>
                    <a:pt x="1475" y="122357"/>
                  </a:lnTo>
                  <a:lnTo>
                    <a:pt x="291" y="66224"/>
                  </a:lnTo>
                  <a:lnTo>
                    <a:pt x="2426" y="26452"/>
                  </a:lnTo>
                  <a:lnTo>
                    <a:pt x="11216" y="7216"/>
                  </a:lnTo>
                  <a:lnTo>
                    <a:pt x="18006" y="2320"/>
                  </a:lnTo>
                  <a:lnTo>
                    <a:pt x="26042" y="226"/>
                  </a:lnTo>
                  <a:lnTo>
                    <a:pt x="34909" y="0"/>
                  </a:lnTo>
                  <a:lnTo>
                    <a:pt x="51000" y="5988"/>
                  </a:lnTo>
                  <a:lnTo>
                    <a:pt x="80393" y="28896"/>
                  </a:lnTo>
                  <a:lnTo>
                    <a:pt x="96090" y="60236"/>
                  </a:lnTo>
                  <a:lnTo>
                    <a:pt x="102560" y="99158"/>
                  </a:lnTo>
                  <a:lnTo>
                    <a:pt x="97835" y="120248"/>
                  </a:lnTo>
                  <a:lnTo>
                    <a:pt x="75737" y="152851"/>
                  </a:lnTo>
                  <a:lnTo>
                    <a:pt x="59397" y="161269"/>
                  </a:lnTo>
                  <a:lnTo>
                    <a:pt x="31585" y="1680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61265" y="4748352"/>
              <a:ext cx="121802" cy="128827"/>
            </a:xfrm>
            <a:custGeom>
              <a:avLst/>
              <a:gdLst/>
              <a:ahLst/>
              <a:cxnLst/>
              <a:rect l="0" t="0" r="0" b="0"/>
              <a:pathLst>
                <a:path w="121802" h="128827">
                  <a:moveTo>
                    <a:pt x="77056" y="21057"/>
                  </a:moveTo>
                  <a:lnTo>
                    <a:pt x="60288" y="15468"/>
                  </a:lnTo>
                  <a:lnTo>
                    <a:pt x="53010" y="16161"/>
                  </a:lnTo>
                  <a:lnTo>
                    <a:pt x="38683" y="23170"/>
                  </a:lnTo>
                  <a:lnTo>
                    <a:pt x="17464" y="45860"/>
                  </a:lnTo>
                  <a:lnTo>
                    <a:pt x="1948" y="74809"/>
                  </a:lnTo>
                  <a:lnTo>
                    <a:pt x="0" y="95250"/>
                  </a:lnTo>
                  <a:lnTo>
                    <a:pt x="1120" y="105614"/>
                  </a:lnTo>
                  <a:lnTo>
                    <a:pt x="5374" y="113693"/>
                  </a:lnTo>
                  <a:lnTo>
                    <a:pt x="19461" y="125790"/>
                  </a:lnTo>
                  <a:lnTo>
                    <a:pt x="40540" y="128826"/>
                  </a:lnTo>
                  <a:lnTo>
                    <a:pt x="86611" y="121243"/>
                  </a:lnTo>
                  <a:lnTo>
                    <a:pt x="95124" y="115924"/>
                  </a:lnTo>
                  <a:lnTo>
                    <a:pt x="107703" y="100655"/>
                  </a:lnTo>
                  <a:lnTo>
                    <a:pt x="121362" y="72327"/>
                  </a:lnTo>
                  <a:lnTo>
                    <a:pt x="121801" y="62256"/>
                  </a:lnTo>
                  <a:lnTo>
                    <a:pt x="981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43606" y="4800994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3119" y="42692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233077" y="46535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96249" y="4750111"/>
              <a:ext cx="105286" cy="135113"/>
            </a:xfrm>
            <a:custGeom>
              <a:avLst/>
              <a:gdLst/>
              <a:ahLst/>
              <a:cxnLst/>
              <a:rect l="0" t="0" r="0" b="0"/>
              <a:pathLst>
                <a:path w="105286" h="135113">
                  <a:moveTo>
                    <a:pt x="0" y="61412"/>
                  </a:moveTo>
                  <a:lnTo>
                    <a:pt x="15618" y="115504"/>
                  </a:lnTo>
                  <a:lnTo>
                    <a:pt x="15091" y="115021"/>
                  </a:lnTo>
                  <a:lnTo>
                    <a:pt x="13570" y="111189"/>
                  </a:lnTo>
                  <a:lnTo>
                    <a:pt x="10929" y="58724"/>
                  </a:lnTo>
                  <a:lnTo>
                    <a:pt x="13045" y="33311"/>
                  </a:lnTo>
                  <a:lnTo>
                    <a:pt x="21785" y="10318"/>
                  </a:lnTo>
                  <a:lnTo>
                    <a:pt x="28561" y="3953"/>
                  </a:lnTo>
                  <a:lnTo>
                    <a:pt x="36588" y="879"/>
                  </a:lnTo>
                  <a:lnTo>
                    <a:pt x="45449" y="0"/>
                  </a:lnTo>
                  <a:lnTo>
                    <a:pt x="61533" y="5262"/>
                  </a:lnTo>
                  <a:lnTo>
                    <a:pt x="76480" y="16569"/>
                  </a:lnTo>
                  <a:lnTo>
                    <a:pt x="90923" y="33293"/>
                  </a:lnTo>
                  <a:lnTo>
                    <a:pt x="98901" y="55544"/>
                  </a:lnTo>
                  <a:lnTo>
                    <a:pt x="104444" y="117008"/>
                  </a:lnTo>
                  <a:lnTo>
                    <a:pt x="105285" y="1351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85761" y="4579896"/>
              <a:ext cx="1" cy="305328"/>
            </a:xfrm>
            <a:custGeom>
              <a:avLst/>
              <a:gdLst/>
              <a:ahLst/>
              <a:cxnLst/>
              <a:rect l="0" t="0" r="0" b="0"/>
              <a:pathLst>
                <a:path w="1" h="30532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0" y="216570"/>
                  </a:lnTo>
                  <a:lnTo>
                    <a:pt x="0" y="270420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01534" y="4690222"/>
              <a:ext cx="157928" cy="26546"/>
            </a:xfrm>
            <a:custGeom>
              <a:avLst/>
              <a:gdLst/>
              <a:ahLst/>
              <a:cxnLst/>
              <a:rect l="0" t="0" r="0" b="0"/>
              <a:pathLst>
                <a:path w="157928" h="26546">
                  <a:moveTo>
                    <a:pt x="157927" y="26545"/>
                  </a:moveTo>
                  <a:lnTo>
                    <a:pt x="146748" y="15366"/>
                  </a:lnTo>
                  <a:lnTo>
                    <a:pt x="125663" y="9878"/>
                  </a:lnTo>
                  <a:lnTo>
                    <a:pt x="64468" y="0"/>
                  </a:lnTo>
                  <a:lnTo>
                    <a:pt x="24432" y="4057"/>
                  </a:lnTo>
                  <a:lnTo>
                    <a:pt x="0" y="54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59503" y="4608344"/>
              <a:ext cx="231628" cy="382164"/>
            </a:xfrm>
            <a:custGeom>
              <a:avLst/>
              <a:gdLst/>
              <a:ahLst/>
              <a:cxnLst/>
              <a:rect l="0" t="0" r="0" b="0"/>
              <a:pathLst>
                <a:path w="231628" h="382164">
                  <a:moveTo>
                    <a:pt x="0" y="350578"/>
                  </a:moveTo>
                  <a:lnTo>
                    <a:pt x="16788" y="295533"/>
                  </a:lnTo>
                  <a:lnTo>
                    <a:pt x="23333" y="244125"/>
                  </a:lnTo>
                  <a:lnTo>
                    <a:pt x="29955" y="188910"/>
                  </a:lnTo>
                  <a:lnTo>
                    <a:pt x="38499" y="132944"/>
                  </a:lnTo>
                  <a:lnTo>
                    <a:pt x="42213" y="99050"/>
                  </a:lnTo>
                  <a:lnTo>
                    <a:pt x="44519" y="98665"/>
                  </a:lnTo>
                  <a:lnTo>
                    <a:pt x="47227" y="101918"/>
                  </a:lnTo>
                  <a:lnTo>
                    <a:pt x="57755" y="160879"/>
                  </a:lnTo>
                  <a:lnTo>
                    <a:pt x="67155" y="192595"/>
                  </a:lnTo>
                  <a:lnTo>
                    <a:pt x="72846" y="198463"/>
                  </a:lnTo>
                  <a:lnTo>
                    <a:pt x="80149" y="201205"/>
                  </a:lnTo>
                  <a:lnTo>
                    <a:pt x="88528" y="201863"/>
                  </a:lnTo>
                  <a:lnTo>
                    <a:pt x="95283" y="197622"/>
                  </a:lnTo>
                  <a:lnTo>
                    <a:pt x="105909" y="180432"/>
                  </a:lnTo>
                  <a:lnTo>
                    <a:pt x="125961" y="126137"/>
                  </a:lnTo>
                  <a:lnTo>
                    <a:pt x="140304" y="72667"/>
                  </a:lnTo>
                  <a:lnTo>
                    <a:pt x="157917" y="14504"/>
                  </a:lnTo>
                  <a:lnTo>
                    <a:pt x="161430" y="3696"/>
                  </a:lnTo>
                  <a:lnTo>
                    <a:pt x="166111" y="0"/>
                  </a:lnTo>
                  <a:lnTo>
                    <a:pt x="171572" y="1046"/>
                  </a:lnTo>
                  <a:lnTo>
                    <a:pt x="177552" y="5253"/>
                  </a:lnTo>
                  <a:lnTo>
                    <a:pt x="184196" y="25525"/>
                  </a:lnTo>
                  <a:lnTo>
                    <a:pt x="194051" y="80609"/>
                  </a:lnTo>
                  <a:lnTo>
                    <a:pt x="198267" y="128128"/>
                  </a:lnTo>
                  <a:lnTo>
                    <a:pt x="205105" y="179252"/>
                  </a:lnTo>
                  <a:lnTo>
                    <a:pt x="208950" y="231444"/>
                  </a:lnTo>
                  <a:lnTo>
                    <a:pt x="218655" y="293077"/>
                  </a:lnTo>
                  <a:lnTo>
                    <a:pt x="228717" y="347192"/>
                  </a:lnTo>
                  <a:lnTo>
                    <a:pt x="231627" y="3821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043772" y="4548311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63171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06943" y="4569367"/>
              <a:ext cx="42115" cy="84230"/>
            </a:xfrm>
            <a:custGeom>
              <a:avLst/>
              <a:gdLst/>
              <a:ahLst/>
              <a:cxnLst/>
              <a:rect l="0" t="0" r="0" b="0"/>
              <a:pathLst>
                <a:path w="42115" h="84230">
                  <a:moveTo>
                    <a:pt x="0" y="84229"/>
                  </a:moveTo>
                  <a:lnTo>
                    <a:pt x="11178" y="73050"/>
                  </a:lnTo>
                  <a:lnTo>
                    <a:pt x="31209" y="24900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477510" y="183102"/>
            <a:ext cx="7808418" cy="775547"/>
            <a:chOff x="477510" y="183102"/>
            <a:chExt cx="7808418" cy="775547"/>
          </a:xfrm>
        </p:grpSpPr>
        <p:sp>
          <p:nvSpPr>
            <p:cNvPr id="2" name="Freeform 1"/>
            <p:cNvSpPr/>
            <p:nvPr/>
          </p:nvSpPr>
          <p:spPr>
            <a:xfrm>
              <a:off x="477510" y="183102"/>
              <a:ext cx="343713" cy="591608"/>
            </a:xfrm>
            <a:custGeom>
              <a:avLst/>
              <a:gdLst/>
              <a:ahLst/>
              <a:cxnLst/>
              <a:rect l="0" t="0" r="0" b="0"/>
              <a:pathLst>
                <a:path w="343713" h="591608">
                  <a:moveTo>
                    <a:pt x="270013" y="111695"/>
                  </a:moveTo>
                  <a:lnTo>
                    <a:pt x="250885" y="51755"/>
                  </a:lnTo>
                  <a:lnTo>
                    <a:pt x="239675" y="33972"/>
                  </a:lnTo>
                  <a:lnTo>
                    <a:pt x="214620" y="10807"/>
                  </a:lnTo>
                  <a:lnTo>
                    <a:pt x="191972" y="2516"/>
                  </a:lnTo>
                  <a:lnTo>
                    <a:pt x="166308" y="0"/>
                  </a:lnTo>
                  <a:lnTo>
                    <a:pt x="139304" y="2781"/>
                  </a:lnTo>
                  <a:lnTo>
                    <a:pt x="117943" y="11037"/>
                  </a:lnTo>
                  <a:lnTo>
                    <a:pt x="85167" y="35400"/>
                  </a:lnTo>
                  <a:lnTo>
                    <a:pt x="49067" y="92607"/>
                  </a:lnTo>
                  <a:lnTo>
                    <a:pt x="26458" y="152769"/>
                  </a:lnTo>
                  <a:lnTo>
                    <a:pt x="8855" y="203674"/>
                  </a:lnTo>
                  <a:lnTo>
                    <a:pt x="0" y="261391"/>
                  </a:lnTo>
                  <a:lnTo>
                    <a:pt x="2966" y="317357"/>
                  </a:lnTo>
                  <a:lnTo>
                    <a:pt x="14448" y="374198"/>
                  </a:lnTo>
                  <a:lnTo>
                    <a:pt x="31101" y="436206"/>
                  </a:lnTo>
                  <a:lnTo>
                    <a:pt x="56574" y="493861"/>
                  </a:lnTo>
                  <a:lnTo>
                    <a:pt x="77180" y="530646"/>
                  </a:lnTo>
                  <a:lnTo>
                    <a:pt x="120745" y="566111"/>
                  </a:lnTo>
                  <a:lnTo>
                    <a:pt x="154815" y="586109"/>
                  </a:lnTo>
                  <a:lnTo>
                    <a:pt x="180599" y="591607"/>
                  </a:lnTo>
                  <a:lnTo>
                    <a:pt x="215834" y="589114"/>
                  </a:lnTo>
                  <a:lnTo>
                    <a:pt x="259181" y="569385"/>
                  </a:lnTo>
                  <a:lnTo>
                    <a:pt x="321713" y="525306"/>
                  </a:lnTo>
                  <a:lnTo>
                    <a:pt x="343712" y="511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2304" y="577098"/>
              <a:ext cx="136601" cy="141119"/>
            </a:xfrm>
            <a:custGeom>
              <a:avLst/>
              <a:gdLst/>
              <a:ahLst/>
              <a:cxnLst/>
              <a:rect l="0" t="0" r="0" b="0"/>
              <a:pathLst>
                <a:path w="136601" h="141119">
                  <a:moveTo>
                    <a:pt x="97903" y="33554"/>
                  </a:moveTo>
                  <a:lnTo>
                    <a:pt x="92314" y="16787"/>
                  </a:lnTo>
                  <a:lnTo>
                    <a:pt x="80211" y="5435"/>
                  </a:lnTo>
                  <a:lnTo>
                    <a:pt x="72070" y="770"/>
                  </a:lnTo>
                  <a:lnTo>
                    <a:pt x="63134" y="0"/>
                  </a:lnTo>
                  <a:lnTo>
                    <a:pt x="43845" y="5383"/>
                  </a:lnTo>
                  <a:lnTo>
                    <a:pt x="18845" y="21568"/>
                  </a:lnTo>
                  <a:lnTo>
                    <a:pt x="7004" y="37586"/>
                  </a:lnTo>
                  <a:lnTo>
                    <a:pt x="2209" y="46770"/>
                  </a:lnTo>
                  <a:lnTo>
                    <a:pt x="0" y="69454"/>
                  </a:lnTo>
                  <a:lnTo>
                    <a:pt x="4088" y="93963"/>
                  </a:lnTo>
                  <a:lnTo>
                    <a:pt x="13703" y="116555"/>
                  </a:lnTo>
                  <a:lnTo>
                    <a:pt x="28895" y="132055"/>
                  </a:lnTo>
                  <a:lnTo>
                    <a:pt x="37860" y="137826"/>
                  </a:lnTo>
                  <a:lnTo>
                    <a:pt x="60298" y="141118"/>
                  </a:lnTo>
                  <a:lnTo>
                    <a:pt x="84699" y="137513"/>
                  </a:lnTo>
                  <a:lnTo>
                    <a:pt x="107242" y="128111"/>
                  </a:lnTo>
                  <a:lnTo>
                    <a:pt x="122721" y="113014"/>
                  </a:lnTo>
                  <a:lnTo>
                    <a:pt x="128486" y="104075"/>
                  </a:lnTo>
                  <a:lnTo>
                    <a:pt x="136600" y="69137"/>
                  </a:lnTo>
                  <a:lnTo>
                    <a:pt x="132259" y="48979"/>
                  </a:lnTo>
                  <a:lnTo>
                    <a:pt x="108431" y="12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6020" y="578267"/>
              <a:ext cx="136872" cy="137671"/>
            </a:xfrm>
            <a:custGeom>
              <a:avLst/>
              <a:gdLst/>
              <a:ahLst/>
              <a:cxnLst/>
              <a:rect l="0" t="0" r="0" b="0"/>
              <a:pathLst>
                <a:path w="136872" h="137671">
                  <a:moveTo>
                    <a:pt x="0" y="53442"/>
                  </a:moveTo>
                  <a:lnTo>
                    <a:pt x="3120" y="96134"/>
                  </a:lnTo>
                  <a:lnTo>
                    <a:pt x="6066" y="109851"/>
                  </a:lnTo>
                  <a:lnTo>
                    <a:pt x="3476" y="104249"/>
                  </a:lnTo>
                  <a:lnTo>
                    <a:pt x="4861" y="42190"/>
                  </a:lnTo>
                  <a:lnTo>
                    <a:pt x="12299" y="21535"/>
                  </a:lnTo>
                  <a:lnTo>
                    <a:pt x="26523" y="6896"/>
                  </a:lnTo>
                  <a:lnTo>
                    <a:pt x="35230" y="1354"/>
                  </a:lnTo>
                  <a:lnTo>
                    <a:pt x="45714" y="0"/>
                  </a:lnTo>
                  <a:lnTo>
                    <a:pt x="69840" y="4734"/>
                  </a:lnTo>
                  <a:lnTo>
                    <a:pt x="79316" y="10441"/>
                  </a:lnTo>
                  <a:lnTo>
                    <a:pt x="112813" y="54712"/>
                  </a:lnTo>
                  <a:lnTo>
                    <a:pt x="127923" y="85404"/>
                  </a:lnTo>
                  <a:lnTo>
                    <a:pt x="129774" y="106252"/>
                  </a:lnTo>
                  <a:lnTo>
                    <a:pt x="129037" y="123707"/>
                  </a:lnTo>
                  <a:lnTo>
                    <a:pt x="130479" y="128361"/>
                  </a:lnTo>
                  <a:lnTo>
                    <a:pt x="136871" y="137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73948" y="587104"/>
              <a:ext cx="225599" cy="360461"/>
            </a:xfrm>
            <a:custGeom>
              <a:avLst/>
              <a:gdLst/>
              <a:ahLst/>
              <a:cxnLst/>
              <a:rect l="0" t="0" r="0" b="0"/>
              <a:pathLst>
                <a:path w="225599" h="360461">
                  <a:moveTo>
                    <a:pt x="157927" y="76191"/>
                  </a:moveTo>
                  <a:lnTo>
                    <a:pt x="143355" y="33499"/>
                  </a:lnTo>
                  <a:lnTo>
                    <a:pt x="137684" y="23163"/>
                  </a:lnTo>
                  <a:lnTo>
                    <a:pt x="122024" y="8559"/>
                  </a:lnTo>
                  <a:lnTo>
                    <a:pt x="112935" y="3027"/>
                  </a:lnTo>
                  <a:lnTo>
                    <a:pt x="93477" y="0"/>
                  </a:lnTo>
                  <a:lnTo>
                    <a:pt x="83375" y="830"/>
                  </a:lnTo>
                  <a:lnTo>
                    <a:pt x="65911" y="7992"/>
                  </a:lnTo>
                  <a:lnTo>
                    <a:pt x="57979" y="13178"/>
                  </a:lnTo>
                  <a:lnTo>
                    <a:pt x="46045" y="28298"/>
                  </a:lnTo>
                  <a:lnTo>
                    <a:pt x="28852" y="66601"/>
                  </a:lnTo>
                  <a:lnTo>
                    <a:pt x="28594" y="76816"/>
                  </a:lnTo>
                  <a:lnTo>
                    <a:pt x="34545" y="97526"/>
                  </a:lnTo>
                  <a:lnTo>
                    <a:pt x="48108" y="112189"/>
                  </a:lnTo>
                  <a:lnTo>
                    <a:pt x="56639" y="117737"/>
                  </a:lnTo>
                  <a:lnTo>
                    <a:pt x="75476" y="120782"/>
                  </a:lnTo>
                  <a:lnTo>
                    <a:pt x="85412" y="119956"/>
                  </a:lnTo>
                  <a:lnTo>
                    <a:pt x="102692" y="112800"/>
                  </a:lnTo>
                  <a:lnTo>
                    <a:pt x="132848" y="89141"/>
                  </a:lnTo>
                  <a:lnTo>
                    <a:pt x="138868" y="89504"/>
                  </a:lnTo>
                  <a:lnTo>
                    <a:pt x="144051" y="94425"/>
                  </a:lnTo>
                  <a:lnTo>
                    <a:pt x="165675" y="148782"/>
                  </a:lnTo>
                  <a:lnTo>
                    <a:pt x="191501" y="211298"/>
                  </a:lnTo>
                  <a:lnTo>
                    <a:pt x="212825" y="263232"/>
                  </a:lnTo>
                  <a:lnTo>
                    <a:pt x="222584" y="315432"/>
                  </a:lnTo>
                  <a:lnTo>
                    <a:pt x="225598" y="326932"/>
                  </a:lnTo>
                  <a:lnTo>
                    <a:pt x="224098" y="335768"/>
                  </a:lnTo>
                  <a:lnTo>
                    <a:pt x="219589" y="342829"/>
                  </a:lnTo>
                  <a:lnTo>
                    <a:pt x="213073" y="348706"/>
                  </a:lnTo>
                  <a:lnTo>
                    <a:pt x="187116" y="355236"/>
                  </a:lnTo>
                  <a:lnTo>
                    <a:pt x="133040" y="355793"/>
                  </a:lnTo>
                  <a:lnTo>
                    <a:pt x="75684" y="351668"/>
                  </a:lnTo>
                  <a:lnTo>
                    <a:pt x="31004" y="353566"/>
                  </a:lnTo>
                  <a:lnTo>
                    <a:pt x="0" y="360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84518" y="600124"/>
              <a:ext cx="126343" cy="134798"/>
            </a:xfrm>
            <a:custGeom>
              <a:avLst/>
              <a:gdLst/>
              <a:ahLst/>
              <a:cxnLst/>
              <a:rect l="0" t="0" r="0" b="0"/>
              <a:pathLst>
                <a:path w="126343" h="134798">
                  <a:moveTo>
                    <a:pt x="0" y="52642"/>
                  </a:moveTo>
                  <a:lnTo>
                    <a:pt x="49498" y="107730"/>
                  </a:lnTo>
                  <a:lnTo>
                    <a:pt x="72601" y="134797"/>
                  </a:lnTo>
                  <a:lnTo>
                    <a:pt x="68922" y="131659"/>
                  </a:lnTo>
                  <a:lnTo>
                    <a:pt x="48666" y="102176"/>
                  </a:lnTo>
                  <a:lnTo>
                    <a:pt x="28476" y="52233"/>
                  </a:lnTo>
                  <a:lnTo>
                    <a:pt x="28343" y="43011"/>
                  </a:lnTo>
                  <a:lnTo>
                    <a:pt x="34433" y="26525"/>
                  </a:lnTo>
                  <a:lnTo>
                    <a:pt x="48059" y="14518"/>
                  </a:lnTo>
                  <a:lnTo>
                    <a:pt x="66983" y="645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65697" y="579067"/>
              <a:ext cx="110892" cy="149058"/>
            </a:xfrm>
            <a:custGeom>
              <a:avLst/>
              <a:gdLst/>
              <a:ahLst/>
              <a:cxnLst/>
              <a:rect l="0" t="0" r="0" b="0"/>
              <a:pathLst>
                <a:path w="110892" h="149058">
                  <a:moveTo>
                    <a:pt x="8334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7670" y="114033"/>
                  </a:lnTo>
                  <a:lnTo>
                    <a:pt x="18177" y="131010"/>
                  </a:lnTo>
                  <a:lnTo>
                    <a:pt x="33765" y="143234"/>
                  </a:lnTo>
                  <a:lnTo>
                    <a:pt x="42836" y="148132"/>
                  </a:lnTo>
                  <a:lnTo>
                    <a:pt x="51222" y="149057"/>
                  </a:lnTo>
                  <a:lnTo>
                    <a:pt x="66780" y="143847"/>
                  </a:lnTo>
                  <a:lnTo>
                    <a:pt x="88692" y="127759"/>
                  </a:lnTo>
                  <a:lnTo>
                    <a:pt x="104413" y="102585"/>
                  </a:lnTo>
                  <a:lnTo>
                    <a:pt x="110891" y="67310"/>
                  </a:lnTo>
                  <a:lnTo>
                    <a:pt x="107221" y="32812"/>
                  </a:lnTo>
                  <a:lnTo>
                    <a:pt x="925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0901" y="573053"/>
              <a:ext cx="157929" cy="159858"/>
            </a:xfrm>
            <a:custGeom>
              <a:avLst/>
              <a:gdLst/>
              <a:ahLst/>
              <a:cxnLst/>
              <a:rect l="0" t="0" r="0" b="0"/>
              <a:pathLst>
                <a:path w="157929" h="159858">
                  <a:moveTo>
                    <a:pt x="0" y="37599"/>
                  </a:moveTo>
                  <a:lnTo>
                    <a:pt x="34898" y="66908"/>
                  </a:lnTo>
                  <a:lnTo>
                    <a:pt x="57234" y="74022"/>
                  </a:lnTo>
                  <a:lnTo>
                    <a:pt x="81589" y="76014"/>
                  </a:lnTo>
                  <a:lnTo>
                    <a:pt x="104112" y="73000"/>
                  </a:lnTo>
                  <a:lnTo>
                    <a:pt x="122701" y="64641"/>
                  </a:lnTo>
                  <a:lnTo>
                    <a:pt x="130934" y="59137"/>
                  </a:lnTo>
                  <a:lnTo>
                    <a:pt x="135252" y="51958"/>
                  </a:lnTo>
                  <a:lnTo>
                    <a:pt x="136931" y="34622"/>
                  </a:lnTo>
                  <a:lnTo>
                    <a:pt x="133402" y="26256"/>
                  </a:lnTo>
                  <a:lnTo>
                    <a:pt x="120121" y="10721"/>
                  </a:lnTo>
                  <a:lnTo>
                    <a:pt x="99401" y="2257"/>
                  </a:lnTo>
                  <a:lnTo>
                    <a:pt x="87324" y="0"/>
                  </a:lnTo>
                  <a:lnTo>
                    <a:pt x="67667" y="3731"/>
                  </a:lnTo>
                  <a:lnTo>
                    <a:pt x="59149" y="8001"/>
                  </a:lnTo>
                  <a:lnTo>
                    <a:pt x="46566" y="22105"/>
                  </a:lnTo>
                  <a:lnTo>
                    <a:pt x="38243" y="41242"/>
                  </a:lnTo>
                  <a:lnTo>
                    <a:pt x="34728" y="77153"/>
                  </a:lnTo>
                  <a:lnTo>
                    <a:pt x="38052" y="99632"/>
                  </a:lnTo>
                  <a:lnTo>
                    <a:pt x="46548" y="118202"/>
                  </a:lnTo>
                  <a:lnTo>
                    <a:pt x="71066" y="149187"/>
                  </a:lnTo>
                  <a:lnTo>
                    <a:pt x="90856" y="157384"/>
                  </a:lnTo>
                  <a:lnTo>
                    <a:pt x="114080" y="159857"/>
                  </a:lnTo>
                  <a:lnTo>
                    <a:pt x="157928" y="153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3236" y="599894"/>
              <a:ext cx="166164" cy="137101"/>
            </a:xfrm>
            <a:custGeom>
              <a:avLst/>
              <a:gdLst/>
              <a:ahLst/>
              <a:cxnLst/>
              <a:rect l="0" t="0" r="0" b="0"/>
              <a:pathLst>
                <a:path w="166164" h="137101">
                  <a:moveTo>
                    <a:pt x="18764" y="63401"/>
                  </a:moveTo>
                  <a:lnTo>
                    <a:pt x="27829" y="122018"/>
                  </a:lnTo>
                  <a:lnTo>
                    <a:pt x="25977" y="127045"/>
                  </a:lnTo>
                  <a:lnTo>
                    <a:pt x="22403" y="126887"/>
                  </a:lnTo>
                  <a:lnTo>
                    <a:pt x="17680" y="123273"/>
                  </a:lnTo>
                  <a:lnTo>
                    <a:pt x="5445" y="101418"/>
                  </a:lnTo>
                  <a:lnTo>
                    <a:pt x="0" y="61537"/>
                  </a:lnTo>
                  <a:lnTo>
                    <a:pt x="3975" y="23854"/>
                  </a:lnTo>
                  <a:lnTo>
                    <a:pt x="8905" y="14810"/>
                  </a:lnTo>
                  <a:lnTo>
                    <a:pt x="23741" y="1640"/>
                  </a:lnTo>
                  <a:lnTo>
                    <a:pt x="32610" y="0"/>
                  </a:lnTo>
                  <a:lnTo>
                    <a:pt x="51824" y="4417"/>
                  </a:lnTo>
                  <a:lnTo>
                    <a:pt x="76782" y="20058"/>
                  </a:lnTo>
                  <a:lnTo>
                    <a:pt x="129460" y="69157"/>
                  </a:lnTo>
                  <a:lnTo>
                    <a:pt x="154498" y="113682"/>
                  </a:lnTo>
                  <a:lnTo>
                    <a:pt x="166163" y="137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84683" y="357968"/>
              <a:ext cx="21059" cy="379027"/>
            </a:xfrm>
            <a:custGeom>
              <a:avLst/>
              <a:gdLst/>
              <a:ahLst/>
              <a:cxnLst/>
              <a:rect l="0" t="0" r="0" b="0"/>
              <a:pathLst>
                <a:path w="21059" h="379027">
                  <a:moveTo>
                    <a:pt x="0" y="0"/>
                  </a:moveTo>
                  <a:lnTo>
                    <a:pt x="8334" y="48931"/>
                  </a:lnTo>
                  <a:lnTo>
                    <a:pt x="12998" y="96777"/>
                  </a:lnTo>
                  <a:lnTo>
                    <a:pt x="18670" y="147998"/>
                  </a:lnTo>
                  <a:lnTo>
                    <a:pt x="14997" y="206529"/>
                  </a:lnTo>
                  <a:lnTo>
                    <a:pt x="12581" y="260292"/>
                  </a:lnTo>
                  <a:lnTo>
                    <a:pt x="19037" y="319091"/>
                  </a:lnTo>
                  <a:lnTo>
                    <a:pt x="2105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79399" y="531364"/>
              <a:ext cx="221099" cy="5590"/>
            </a:xfrm>
            <a:custGeom>
              <a:avLst/>
              <a:gdLst/>
              <a:ahLst/>
              <a:cxnLst/>
              <a:rect l="0" t="0" r="0" b="0"/>
              <a:pathLst>
                <a:path w="221099" h="5590">
                  <a:moveTo>
                    <a:pt x="221098" y="5589"/>
                  </a:moveTo>
                  <a:lnTo>
                    <a:pt x="204330" y="0"/>
                  </a:lnTo>
                  <a:lnTo>
                    <a:pt x="186740" y="375"/>
                  </a:lnTo>
                  <a:lnTo>
                    <a:pt x="125760" y="4902"/>
                  </a:lnTo>
                  <a:lnTo>
                    <a:pt x="72747" y="5385"/>
                  </a:lnTo>
                  <a:lnTo>
                    <a:pt x="21085" y="554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53222" y="336911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10529" y="50433"/>
                  </a:lnTo>
                  <a:lnTo>
                    <a:pt x="10529" y="108920"/>
                  </a:lnTo>
                  <a:lnTo>
                    <a:pt x="10529" y="154084"/>
                  </a:lnTo>
                  <a:lnTo>
                    <a:pt x="10529" y="198333"/>
                  </a:lnTo>
                  <a:lnTo>
                    <a:pt x="10529" y="259587"/>
                  </a:lnTo>
                  <a:lnTo>
                    <a:pt x="7409" y="311662"/>
                  </a:lnTo>
                  <a:lnTo>
                    <a:pt x="1464" y="371179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84027" y="663295"/>
              <a:ext cx="6067" cy="94757"/>
            </a:xfrm>
            <a:custGeom>
              <a:avLst/>
              <a:gdLst/>
              <a:ahLst/>
              <a:cxnLst/>
              <a:rect l="0" t="0" r="0" b="0"/>
              <a:pathLst>
                <a:path w="6067" h="94757">
                  <a:moveTo>
                    <a:pt x="6066" y="0"/>
                  </a:moveTo>
                  <a:lnTo>
                    <a:pt x="0" y="32452"/>
                  </a:lnTo>
                  <a:lnTo>
                    <a:pt x="6066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9564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74321" y="610267"/>
              <a:ext cx="294799" cy="155205"/>
            </a:xfrm>
            <a:custGeom>
              <a:avLst/>
              <a:gdLst/>
              <a:ahLst/>
              <a:cxnLst/>
              <a:rect l="0" t="0" r="0" b="0"/>
              <a:pathLst>
                <a:path w="294799" h="155205">
                  <a:moveTo>
                    <a:pt x="0" y="21442"/>
                  </a:moveTo>
                  <a:lnTo>
                    <a:pt x="8333" y="75587"/>
                  </a:lnTo>
                  <a:lnTo>
                    <a:pt x="10095" y="130534"/>
                  </a:lnTo>
                  <a:lnTo>
                    <a:pt x="11409" y="135114"/>
                  </a:lnTo>
                  <a:lnTo>
                    <a:pt x="13455" y="133488"/>
                  </a:lnTo>
                  <a:lnTo>
                    <a:pt x="31842" y="77119"/>
                  </a:lnTo>
                  <a:lnTo>
                    <a:pt x="39888" y="49697"/>
                  </a:lnTo>
                  <a:lnTo>
                    <a:pt x="51263" y="29711"/>
                  </a:lnTo>
                  <a:lnTo>
                    <a:pt x="67237" y="16148"/>
                  </a:lnTo>
                  <a:lnTo>
                    <a:pt x="76410" y="10894"/>
                  </a:lnTo>
                  <a:lnTo>
                    <a:pt x="84865" y="10901"/>
                  </a:lnTo>
                  <a:lnTo>
                    <a:pt x="92842" y="14415"/>
                  </a:lnTo>
                  <a:lnTo>
                    <a:pt x="115246" y="36128"/>
                  </a:lnTo>
                  <a:lnTo>
                    <a:pt x="128429" y="57215"/>
                  </a:lnTo>
                  <a:lnTo>
                    <a:pt x="146425" y="112173"/>
                  </a:lnTo>
                  <a:lnTo>
                    <a:pt x="150259" y="124044"/>
                  </a:lnTo>
                  <a:lnTo>
                    <a:pt x="153985" y="128448"/>
                  </a:lnTo>
                  <a:lnTo>
                    <a:pt x="157639" y="127874"/>
                  </a:lnTo>
                  <a:lnTo>
                    <a:pt x="202720" y="87574"/>
                  </a:lnTo>
                  <a:lnTo>
                    <a:pt x="261370" y="61289"/>
                  </a:lnTo>
                  <a:lnTo>
                    <a:pt x="281111" y="47341"/>
                  </a:lnTo>
                  <a:lnTo>
                    <a:pt x="293784" y="29443"/>
                  </a:lnTo>
                  <a:lnTo>
                    <a:pt x="294122" y="20927"/>
                  </a:lnTo>
                  <a:lnTo>
                    <a:pt x="290838" y="12910"/>
                  </a:lnTo>
                  <a:lnTo>
                    <a:pt x="285139" y="5226"/>
                  </a:lnTo>
                  <a:lnTo>
                    <a:pt x="277830" y="1273"/>
                  </a:lnTo>
                  <a:lnTo>
                    <a:pt x="260350" y="0"/>
                  </a:lnTo>
                  <a:lnTo>
                    <a:pt x="230779" y="11450"/>
                  </a:lnTo>
                  <a:lnTo>
                    <a:pt x="205379" y="35249"/>
                  </a:lnTo>
                  <a:lnTo>
                    <a:pt x="196565" y="57604"/>
                  </a:lnTo>
                  <a:lnTo>
                    <a:pt x="193817" y="81968"/>
                  </a:lnTo>
                  <a:lnTo>
                    <a:pt x="196495" y="104495"/>
                  </a:lnTo>
                  <a:lnTo>
                    <a:pt x="204704" y="123085"/>
                  </a:lnTo>
                  <a:lnTo>
                    <a:pt x="210169" y="131318"/>
                  </a:lnTo>
                  <a:lnTo>
                    <a:pt x="225600" y="143586"/>
                  </a:lnTo>
                  <a:lnTo>
                    <a:pt x="245326" y="151767"/>
                  </a:lnTo>
                  <a:lnTo>
                    <a:pt x="278060" y="155204"/>
                  </a:lnTo>
                  <a:lnTo>
                    <a:pt x="283639" y="153900"/>
                  </a:lnTo>
                  <a:lnTo>
                    <a:pt x="294798" y="147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54678" y="583530"/>
              <a:ext cx="157046" cy="203061"/>
            </a:xfrm>
            <a:custGeom>
              <a:avLst/>
              <a:gdLst/>
              <a:ahLst/>
              <a:cxnLst/>
              <a:rect l="0" t="0" r="0" b="0"/>
              <a:pathLst>
                <a:path w="157046" h="203061">
                  <a:moveTo>
                    <a:pt x="125052" y="6065"/>
                  </a:moveTo>
                  <a:lnTo>
                    <a:pt x="92600" y="0"/>
                  </a:lnTo>
                  <a:lnTo>
                    <a:pt x="72025" y="2590"/>
                  </a:lnTo>
                  <a:lnTo>
                    <a:pt x="19716" y="28513"/>
                  </a:lnTo>
                  <a:lnTo>
                    <a:pt x="9205" y="35069"/>
                  </a:lnTo>
                  <a:lnTo>
                    <a:pt x="3367" y="44118"/>
                  </a:lnTo>
                  <a:lnTo>
                    <a:pt x="0" y="66652"/>
                  </a:lnTo>
                  <a:lnTo>
                    <a:pt x="3080" y="75702"/>
                  </a:lnTo>
                  <a:lnTo>
                    <a:pt x="15860" y="88878"/>
                  </a:lnTo>
                  <a:lnTo>
                    <a:pt x="39478" y="95513"/>
                  </a:lnTo>
                  <a:lnTo>
                    <a:pt x="96710" y="99773"/>
                  </a:lnTo>
                  <a:lnTo>
                    <a:pt x="118695" y="106595"/>
                  </a:lnTo>
                  <a:lnTo>
                    <a:pt x="151872" y="130038"/>
                  </a:lnTo>
                  <a:lnTo>
                    <a:pt x="155801" y="137847"/>
                  </a:lnTo>
                  <a:lnTo>
                    <a:pt x="157045" y="155882"/>
                  </a:lnTo>
                  <a:lnTo>
                    <a:pt x="150580" y="172476"/>
                  </a:lnTo>
                  <a:lnTo>
                    <a:pt x="145580" y="180177"/>
                  </a:lnTo>
                  <a:lnTo>
                    <a:pt x="130666" y="191853"/>
                  </a:lnTo>
                  <a:lnTo>
                    <a:pt x="111170" y="199772"/>
                  </a:lnTo>
                  <a:lnTo>
                    <a:pt x="75055" y="203060"/>
                  </a:lnTo>
                  <a:lnTo>
                    <a:pt x="30296" y="195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61524" y="596868"/>
              <a:ext cx="118804" cy="171713"/>
            </a:xfrm>
            <a:custGeom>
              <a:avLst/>
              <a:gdLst/>
              <a:ahLst/>
              <a:cxnLst/>
              <a:rect l="0" t="0" r="0" b="0"/>
              <a:pathLst>
                <a:path w="118804" h="171713">
                  <a:moveTo>
                    <a:pt x="12962" y="87484"/>
                  </a:moveTo>
                  <a:lnTo>
                    <a:pt x="74073" y="69526"/>
                  </a:lnTo>
                  <a:lnTo>
                    <a:pt x="96275" y="62735"/>
                  </a:lnTo>
                  <a:lnTo>
                    <a:pt x="104769" y="56946"/>
                  </a:lnTo>
                  <a:lnTo>
                    <a:pt x="117326" y="41156"/>
                  </a:lnTo>
                  <a:lnTo>
                    <a:pt x="118803" y="33202"/>
                  </a:lnTo>
                  <a:lnTo>
                    <a:pt x="117448" y="25560"/>
                  </a:lnTo>
                  <a:lnTo>
                    <a:pt x="114205" y="18125"/>
                  </a:lnTo>
                  <a:lnTo>
                    <a:pt x="98123" y="6745"/>
                  </a:lnTo>
                  <a:lnTo>
                    <a:pt x="87284" y="2072"/>
                  </a:lnTo>
                  <a:lnTo>
                    <a:pt x="65881" y="0"/>
                  </a:lnTo>
                  <a:lnTo>
                    <a:pt x="44671" y="4149"/>
                  </a:lnTo>
                  <a:lnTo>
                    <a:pt x="23545" y="13791"/>
                  </a:lnTo>
                  <a:lnTo>
                    <a:pt x="8697" y="28995"/>
                  </a:lnTo>
                  <a:lnTo>
                    <a:pt x="3100" y="37963"/>
                  </a:lnTo>
                  <a:lnTo>
                    <a:pt x="0" y="57286"/>
                  </a:lnTo>
                  <a:lnTo>
                    <a:pt x="7542" y="98286"/>
                  </a:lnTo>
                  <a:lnTo>
                    <a:pt x="22535" y="124090"/>
                  </a:lnTo>
                  <a:lnTo>
                    <a:pt x="41795" y="146553"/>
                  </a:lnTo>
                  <a:lnTo>
                    <a:pt x="86662" y="171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21886" y="639153"/>
              <a:ext cx="185953" cy="319496"/>
            </a:xfrm>
            <a:custGeom>
              <a:avLst/>
              <a:gdLst/>
              <a:ahLst/>
              <a:cxnLst/>
              <a:rect l="0" t="0" r="0" b="0"/>
              <a:pathLst>
                <a:path w="185953" h="319496">
                  <a:moveTo>
                    <a:pt x="105285" y="76784"/>
                  </a:moveTo>
                  <a:lnTo>
                    <a:pt x="122052" y="71195"/>
                  </a:lnTo>
                  <a:lnTo>
                    <a:pt x="125822" y="64869"/>
                  </a:lnTo>
                  <a:lnTo>
                    <a:pt x="126890" y="45363"/>
                  </a:lnTo>
                  <a:lnTo>
                    <a:pt x="120346" y="27334"/>
                  </a:lnTo>
                  <a:lnTo>
                    <a:pt x="115326" y="19251"/>
                  </a:lnTo>
                  <a:lnTo>
                    <a:pt x="100389" y="7150"/>
                  </a:lnTo>
                  <a:lnTo>
                    <a:pt x="91492" y="2286"/>
                  </a:lnTo>
                  <a:lnTo>
                    <a:pt x="69129" y="0"/>
                  </a:lnTo>
                  <a:lnTo>
                    <a:pt x="45931" y="4054"/>
                  </a:lnTo>
                  <a:lnTo>
                    <a:pt x="27823" y="13654"/>
                  </a:lnTo>
                  <a:lnTo>
                    <a:pt x="15095" y="31959"/>
                  </a:lnTo>
                  <a:lnTo>
                    <a:pt x="6709" y="55692"/>
                  </a:lnTo>
                  <a:lnTo>
                    <a:pt x="2982" y="81838"/>
                  </a:lnTo>
                  <a:lnTo>
                    <a:pt x="7564" y="105937"/>
                  </a:lnTo>
                  <a:lnTo>
                    <a:pt x="12062" y="117276"/>
                  </a:lnTo>
                  <a:lnTo>
                    <a:pt x="19739" y="124836"/>
                  </a:lnTo>
                  <a:lnTo>
                    <a:pt x="40748" y="133236"/>
                  </a:lnTo>
                  <a:lnTo>
                    <a:pt x="62564" y="130730"/>
                  </a:lnTo>
                  <a:lnTo>
                    <a:pt x="82788" y="121817"/>
                  </a:lnTo>
                  <a:lnTo>
                    <a:pt x="99576" y="110057"/>
                  </a:lnTo>
                  <a:lnTo>
                    <a:pt x="107328" y="108325"/>
                  </a:lnTo>
                  <a:lnTo>
                    <a:pt x="114836" y="109510"/>
                  </a:lnTo>
                  <a:lnTo>
                    <a:pt x="122180" y="112639"/>
                  </a:lnTo>
                  <a:lnTo>
                    <a:pt x="133461" y="128595"/>
                  </a:lnTo>
                  <a:lnTo>
                    <a:pt x="153969" y="183130"/>
                  </a:lnTo>
                  <a:lnTo>
                    <a:pt x="171487" y="235614"/>
                  </a:lnTo>
                  <a:lnTo>
                    <a:pt x="184171" y="277093"/>
                  </a:lnTo>
                  <a:lnTo>
                    <a:pt x="185952" y="291042"/>
                  </a:lnTo>
                  <a:lnTo>
                    <a:pt x="183629" y="301511"/>
                  </a:lnTo>
                  <a:lnTo>
                    <a:pt x="178571" y="309660"/>
                  </a:lnTo>
                  <a:lnTo>
                    <a:pt x="171690" y="316263"/>
                  </a:lnTo>
                  <a:lnTo>
                    <a:pt x="162423" y="319495"/>
                  </a:lnTo>
                  <a:lnTo>
                    <a:pt x="100518" y="319244"/>
                  </a:lnTo>
                  <a:lnTo>
                    <a:pt x="46545" y="311764"/>
                  </a:lnTo>
                  <a:lnTo>
                    <a:pt x="0" y="308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32455" y="608223"/>
              <a:ext cx="389518" cy="149829"/>
            </a:xfrm>
            <a:custGeom>
              <a:avLst/>
              <a:gdLst/>
              <a:ahLst/>
              <a:cxnLst/>
              <a:rect l="0" t="0" r="0" b="0"/>
              <a:pathLst>
                <a:path w="389518" h="149829">
                  <a:moveTo>
                    <a:pt x="0" y="65600"/>
                  </a:moveTo>
                  <a:lnTo>
                    <a:pt x="17959" y="119475"/>
                  </a:lnTo>
                  <a:lnTo>
                    <a:pt x="25858" y="143175"/>
                  </a:lnTo>
                  <a:lnTo>
                    <a:pt x="23000" y="129919"/>
                  </a:lnTo>
                  <a:lnTo>
                    <a:pt x="24561" y="84111"/>
                  </a:lnTo>
                  <a:lnTo>
                    <a:pt x="30803" y="59789"/>
                  </a:lnTo>
                  <a:lnTo>
                    <a:pt x="41376" y="41181"/>
                  </a:lnTo>
                  <a:lnTo>
                    <a:pt x="48641" y="36453"/>
                  </a:lnTo>
                  <a:lnTo>
                    <a:pt x="66072" y="34318"/>
                  </a:lnTo>
                  <a:lnTo>
                    <a:pt x="82398" y="40389"/>
                  </a:lnTo>
                  <a:lnTo>
                    <a:pt x="90027" y="45283"/>
                  </a:lnTo>
                  <a:lnTo>
                    <a:pt x="101623" y="60080"/>
                  </a:lnTo>
                  <a:lnTo>
                    <a:pt x="124189" y="92586"/>
                  </a:lnTo>
                  <a:lnTo>
                    <a:pt x="128416" y="92949"/>
                  </a:lnTo>
                  <a:lnTo>
                    <a:pt x="131234" y="88512"/>
                  </a:lnTo>
                  <a:lnTo>
                    <a:pt x="141347" y="53359"/>
                  </a:lnTo>
                  <a:lnTo>
                    <a:pt x="146874" y="45741"/>
                  </a:lnTo>
                  <a:lnTo>
                    <a:pt x="162373" y="34157"/>
                  </a:lnTo>
                  <a:lnTo>
                    <a:pt x="170250" y="32940"/>
                  </a:lnTo>
                  <a:lnTo>
                    <a:pt x="177841" y="34468"/>
                  </a:lnTo>
                  <a:lnTo>
                    <a:pt x="185241" y="37826"/>
                  </a:lnTo>
                  <a:lnTo>
                    <a:pt x="196583" y="50917"/>
                  </a:lnTo>
                  <a:lnTo>
                    <a:pt x="217134" y="105261"/>
                  </a:lnTo>
                  <a:lnTo>
                    <a:pt x="224406" y="127681"/>
                  </a:lnTo>
                  <a:lnTo>
                    <a:pt x="229153" y="131554"/>
                  </a:lnTo>
                  <a:lnTo>
                    <a:pt x="234657" y="130626"/>
                  </a:lnTo>
                  <a:lnTo>
                    <a:pt x="291407" y="83979"/>
                  </a:lnTo>
                  <a:lnTo>
                    <a:pt x="343998" y="66458"/>
                  </a:lnTo>
                  <a:lnTo>
                    <a:pt x="365798" y="57793"/>
                  </a:lnTo>
                  <a:lnTo>
                    <a:pt x="383286" y="46143"/>
                  </a:lnTo>
                  <a:lnTo>
                    <a:pt x="387715" y="38590"/>
                  </a:lnTo>
                  <a:lnTo>
                    <a:pt x="389517" y="20841"/>
                  </a:lnTo>
                  <a:lnTo>
                    <a:pt x="386020" y="13534"/>
                  </a:lnTo>
                  <a:lnTo>
                    <a:pt x="372776" y="2295"/>
                  </a:lnTo>
                  <a:lnTo>
                    <a:pt x="364331" y="0"/>
                  </a:lnTo>
                  <a:lnTo>
                    <a:pt x="334508" y="2360"/>
                  </a:lnTo>
                  <a:lnTo>
                    <a:pt x="309717" y="7468"/>
                  </a:lnTo>
                  <a:lnTo>
                    <a:pt x="289341" y="19876"/>
                  </a:lnTo>
                  <a:lnTo>
                    <a:pt x="280631" y="28099"/>
                  </a:lnTo>
                  <a:lnTo>
                    <a:pt x="275995" y="37090"/>
                  </a:lnTo>
                  <a:lnTo>
                    <a:pt x="273963" y="56438"/>
                  </a:lnTo>
                  <a:lnTo>
                    <a:pt x="279396" y="87062"/>
                  </a:lnTo>
                  <a:lnTo>
                    <a:pt x="294004" y="112774"/>
                  </a:lnTo>
                  <a:lnTo>
                    <a:pt x="309653" y="124781"/>
                  </a:lnTo>
                  <a:lnTo>
                    <a:pt x="347441" y="149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53595" y="624865"/>
              <a:ext cx="147400" cy="154244"/>
            </a:xfrm>
            <a:custGeom>
              <a:avLst/>
              <a:gdLst/>
              <a:ahLst/>
              <a:cxnLst/>
              <a:rect l="0" t="0" r="0" b="0"/>
              <a:pathLst>
                <a:path w="147400" h="154244">
                  <a:moveTo>
                    <a:pt x="0" y="48958"/>
                  </a:moveTo>
                  <a:lnTo>
                    <a:pt x="11179" y="60137"/>
                  </a:lnTo>
                  <a:lnTo>
                    <a:pt x="31209" y="122859"/>
                  </a:lnTo>
                  <a:lnTo>
                    <a:pt x="36097" y="141465"/>
                  </a:lnTo>
                  <a:lnTo>
                    <a:pt x="23619" y="86691"/>
                  </a:lnTo>
                  <a:lnTo>
                    <a:pt x="21563" y="34055"/>
                  </a:lnTo>
                  <a:lnTo>
                    <a:pt x="24904" y="22645"/>
                  </a:lnTo>
                  <a:lnTo>
                    <a:pt x="37975" y="3728"/>
                  </a:lnTo>
                  <a:lnTo>
                    <a:pt x="46374" y="88"/>
                  </a:lnTo>
                  <a:lnTo>
                    <a:pt x="55483" y="0"/>
                  </a:lnTo>
                  <a:lnTo>
                    <a:pt x="65065" y="2282"/>
                  </a:lnTo>
                  <a:lnTo>
                    <a:pt x="81950" y="14175"/>
                  </a:lnTo>
                  <a:lnTo>
                    <a:pt x="117853" y="54386"/>
                  </a:lnTo>
                  <a:lnTo>
                    <a:pt x="139724" y="111227"/>
                  </a:lnTo>
                  <a:lnTo>
                    <a:pt x="147399" y="154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95751" y="410611"/>
              <a:ext cx="9879" cy="336913"/>
            </a:xfrm>
            <a:custGeom>
              <a:avLst/>
              <a:gdLst/>
              <a:ahLst/>
              <a:cxnLst/>
              <a:rect l="0" t="0" r="0" b="0"/>
              <a:pathLst>
                <a:path w="9879" h="336913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6124"/>
                  </a:lnTo>
                  <a:lnTo>
                    <a:pt x="8333" y="217493"/>
                  </a:lnTo>
                  <a:lnTo>
                    <a:pt x="9878" y="269553"/>
                  </a:lnTo>
                  <a:lnTo>
                    <a:pt x="7216" y="30837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32580" y="509830"/>
              <a:ext cx="200042" cy="27124"/>
            </a:xfrm>
            <a:custGeom>
              <a:avLst/>
              <a:gdLst/>
              <a:ahLst/>
              <a:cxnLst/>
              <a:rect l="0" t="0" r="0" b="0"/>
              <a:pathLst>
                <a:path w="200042" h="27124">
                  <a:moveTo>
                    <a:pt x="200041" y="6066"/>
                  </a:moveTo>
                  <a:lnTo>
                    <a:pt x="165249" y="0"/>
                  </a:lnTo>
                  <a:lnTo>
                    <a:pt x="106384" y="4521"/>
                  </a:lnTo>
                  <a:lnTo>
                    <a:pt x="49350" y="11350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58573" y="589595"/>
              <a:ext cx="132158" cy="200043"/>
            </a:xfrm>
            <a:custGeom>
              <a:avLst/>
              <a:gdLst/>
              <a:ahLst/>
              <a:cxnLst/>
              <a:rect l="0" t="0" r="0" b="0"/>
              <a:pathLst>
                <a:path w="132158" h="200043">
                  <a:moveTo>
                    <a:pt x="131976" y="0"/>
                  </a:moveTo>
                  <a:lnTo>
                    <a:pt x="73359" y="0"/>
                  </a:lnTo>
                  <a:lnTo>
                    <a:pt x="38569" y="5590"/>
                  </a:lnTo>
                  <a:lnTo>
                    <a:pt x="11623" y="20244"/>
                  </a:lnTo>
                  <a:lnTo>
                    <a:pt x="6117" y="28704"/>
                  </a:lnTo>
                  <a:lnTo>
                    <a:pt x="0" y="50582"/>
                  </a:lnTo>
                  <a:lnTo>
                    <a:pt x="1878" y="59458"/>
                  </a:lnTo>
                  <a:lnTo>
                    <a:pt x="6639" y="66545"/>
                  </a:lnTo>
                  <a:lnTo>
                    <a:pt x="21289" y="77539"/>
                  </a:lnTo>
                  <a:lnTo>
                    <a:pt x="79783" y="101497"/>
                  </a:lnTo>
                  <a:lnTo>
                    <a:pt x="109883" y="113391"/>
                  </a:lnTo>
                  <a:lnTo>
                    <a:pt x="126446" y="124876"/>
                  </a:lnTo>
                  <a:lnTo>
                    <a:pt x="130629" y="133553"/>
                  </a:lnTo>
                  <a:lnTo>
                    <a:pt x="132157" y="155674"/>
                  </a:lnTo>
                  <a:lnTo>
                    <a:pt x="125817" y="174863"/>
                  </a:lnTo>
                  <a:lnTo>
                    <a:pt x="120851" y="183256"/>
                  </a:lnTo>
                  <a:lnTo>
                    <a:pt x="112861" y="188851"/>
                  </a:lnTo>
                  <a:lnTo>
                    <a:pt x="79259" y="196726"/>
                  </a:lnTo>
                  <a:lnTo>
                    <a:pt x="16162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9067" y="800166"/>
              <a:ext cx="4569369" cy="105285"/>
            </a:xfrm>
            <a:custGeom>
              <a:avLst/>
              <a:gdLst/>
              <a:ahLst/>
              <a:cxnLst/>
              <a:rect l="0" t="0" r="0" b="0"/>
              <a:pathLst>
                <a:path w="4569369" h="105285">
                  <a:moveTo>
                    <a:pt x="4569368" y="52642"/>
                  </a:moveTo>
                  <a:lnTo>
                    <a:pt x="4510751" y="43577"/>
                  </a:lnTo>
                  <a:lnTo>
                    <a:pt x="4448172" y="35167"/>
                  </a:lnTo>
                  <a:lnTo>
                    <a:pt x="4385724" y="29173"/>
                  </a:lnTo>
                  <a:lnTo>
                    <a:pt x="4340650" y="23461"/>
                  </a:lnTo>
                  <a:lnTo>
                    <a:pt x="4282841" y="21769"/>
                  </a:lnTo>
                  <a:lnTo>
                    <a:pt x="4227498" y="21267"/>
                  </a:lnTo>
                  <a:lnTo>
                    <a:pt x="4175225" y="21119"/>
                  </a:lnTo>
                  <a:lnTo>
                    <a:pt x="4121522" y="17955"/>
                  </a:lnTo>
                  <a:lnTo>
                    <a:pt x="4061455" y="11995"/>
                  </a:lnTo>
                  <a:lnTo>
                    <a:pt x="4001895" y="10963"/>
                  </a:lnTo>
                  <a:lnTo>
                    <a:pt x="3949152" y="10657"/>
                  </a:lnTo>
                  <a:lnTo>
                    <a:pt x="3889409" y="10553"/>
                  </a:lnTo>
                  <a:lnTo>
                    <a:pt x="3832548" y="10533"/>
                  </a:lnTo>
                  <a:lnTo>
                    <a:pt x="3780952" y="10529"/>
                  </a:lnTo>
                  <a:lnTo>
                    <a:pt x="3723161" y="10528"/>
                  </a:lnTo>
                  <a:lnTo>
                    <a:pt x="3661712" y="10528"/>
                  </a:lnTo>
                  <a:lnTo>
                    <a:pt x="3613091" y="10528"/>
                  </a:lnTo>
                  <a:lnTo>
                    <a:pt x="3552665" y="3292"/>
                  </a:lnTo>
                  <a:lnTo>
                    <a:pt x="3492549" y="650"/>
                  </a:lnTo>
                  <a:lnTo>
                    <a:pt x="3430285" y="128"/>
                  </a:lnTo>
                  <a:lnTo>
                    <a:pt x="3372926" y="25"/>
                  </a:lnTo>
                  <a:lnTo>
                    <a:pt x="3316535" y="4"/>
                  </a:lnTo>
                  <a:lnTo>
                    <a:pt x="3260336" y="0"/>
                  </a:lnTo>
                  <a:lnTo>
                    <a:pt x="3204175" y="1169"/>
                  </a:lnTo>
                  <a:lnTo>
                    <a:pt x="3148021" y="8333"/>
                  </a:lnTo>
                  <a:lnTo>
                    <a:pt x="3086280" y="10094"/>
                  </a:lnTo>
                  <a:lnTo>
                    <a:pt x="3026164" y="10442"/>
                  </a:lnTo>
                  <a:lnTo>
                    <a:pt x="2969229" y="10511"/>
                  </a:lnTo>
                  <a:lnTo>
                    <a:pt x="2912922" y="10525"/>
                  </a:lnTo>
                  <a:lnTo>
                    <a:pt x="2856740" y="10527"/>
                  </a:lnTo>
                  <a:lnTo>
                    <a:pt x="2797462" y="10528"/>
                  </a:lnTo>
                  <a:lnTo>
                    <a:pt x="2735364" y="10528"/>
                  </a:lnTo>
                  <a:lnTo>
                    <a:pt x="2678037" y="10528"/>
                  </a:lnTo>
                  <a:lnTo>
                    <a:pt x="2618533" y="10528"/>
                  </a:lnTo>
                  <a:lnTo>
                    <a:pt x="2556390" y="10528"/>
                  </a:lnTo>
                  <a:lnTo>
                    <a:pt x="2497885" y="10528"/>
                  </a:lnTo>
                  <a:lnTo>
                    <a:pt x="2445990" y="10528"/>
                  </a:lnTo>
                  <a:lnTo>
                    <a:pt x="2383301" y="10528"/>
                  </a:lnTo>
                  <a:lnTo>
                    <a:pt x="2332361" y="10528"/>
                  </a:lnTo>
                  <a:lnTo>
                    <a:pt x="2281913" y="11698"/>
                  </a:lnTo>
                  <a:lnTo>
                    <a:pt x="2222352" y="18861"/>
                  </a:lnTo>
                  <a:lnTo>
                    <a:pt x="2165527" y="20623"/>
                  </a:lnTo>
                  <a:lnTo>
                    <a:pt x="2117707" y="20928"/>
                  </a:lnTo>
                  <a:lnTo>
                    <a:pt x="2056382" y="21031"/>
                  </a:lnTo>
                  <a:lnTo>
                    <a:pt x="2007509" y="21049"/>
                  </a:lnTo>
                  <a:lnTo>
                    <a:pt x="1948480" y="21055"/>
                  </a:lnTo>
                  <a:lnTo>
                    <a:pt x="1891760" y="21056"/>
                  </a:lnTo>
                  <a:lnTo>
                    <a:pt x="1834326" y="21056"/>
                  </a:lnTo>
                  <a:lnTo>
                    <a:pt x="1770988" y="21056"/>
                  </a:lnTo>
                  <a:lnTo>
                    <a:pt x="1713070" y="21056"/>
                  </a:lnTo>
                  <a:lnTo>
                    <a:pt x="1665061" y="21056"/>
                  </a:lnTo>
                  <a:lnTo>
                    <a:pt x="1604842" y="21056"/>
                  </a:lnTo>
                  <a:lnTo>
                    <a:pt x="1544767" y="24176"/>
                  </a:lnTo>
                  <a:lnTo>
                    <a:pt x="1482511" y="30121"/>
                  </a:lnTo>
                  <a:lnTo>
                    <a:pt x="1425153" y="31296"/>
                  </a:lnTo>
                  <a:lnTo>
                    <a:pt x="1368763" y="34647"/>
                  </a:lnTo>
                  <a:lnTo>
                    <a:pt x="1312564" y="40639"/>
                  </a:lnTo>
                  <a:lnTo>
                    <a:pt x="1256403" y="41822"/>
                  </a:lnTo>
                  <a:lnTo>
                    <a:pt x="1200249" y="42056"/>
                  </a:lnTo>
                  <a:lnTo>
                    <a:pt x="1138508" y="42102"/>
                  </a:lnTo>
                  <a:lnTo>
                    <a:pt x="1092918" y="42110"/>
                  </a:lnTo>
                  <a:lnTo>
                    <a:pt x="1033006" y="47702"/>
                  </a:lnTo>
                  <a:lnTo>
                    <a:pt x="980160" y="51178"/>
                  </a:lnTo>
                  <a:lnTo>
                    <a:pt x="918098" y="57797"/>
                  </a:lnTo>
                  <a:lnTo>
                    <a:pt x="864614" y="61578"/>
                  </a:lnTo>
                  <a:lnTo>
                    <a:pt x="804621" y="62856"/>
                  </a:lnTo>
                  <a:lnTo>
                    <a:pt x="747710" y="66228"/>
                  </a:lnTo>
                  <a:lnTo>
                    <a:pt x="685819" y="72223"/>
                  </a:lnTo>
                  <a:lnTo>
                    <a:pt x="640203" y="73262"/>
                  </a:lnTo>
                  <a:lnTo>
                    <a:pt x="580284" y="73569"/>
                  </a:lnTo>
                  <a:lnTo>
                    <a:pt x="527435" y="73660"/>
                  </a:lnTo>
                  <a:lnTo>
                    <a:pt x="465373" y="73688"/>
                  </a:lnTo>
                  <a:lnTo>
                    <a:pt x="411889" y="73695"/>
                  </a:lnTo>
                  <a:lnTo>
                    <a:pt x="351895" y="74868"/>
                  </a:lnTo>
                  <a:lnTo>
                    <a:pt x="294985" y="82032"/>
                  </a:lnTo>
                  <a:lnTo>
                    <a:pt x="233094" y="83794"/>
                  </a:lnTo>
                  <a:lnTo>
                    <a:pt x="172948" y="85312"/>
                  </a:lnTo>
                  <a:lnTo>
                    <a:pt x="116008" y="92544"/>
                  </a:lnTo>
                  <a:lnTo>
                    <a:pt x="52885" y="101700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01119" y="579067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61668" y="10528"/>
                  </a:lnTo>
                  <a:lnTo>
                    <a:pt x="26851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14242" y="318460"/>
              <a:ext cx="324089" cy="425085"/>
            </a:xfrm>
            <a:custGeom>
              <a:avLst/>
              <a:gdLst/>
              <a:ahLst/>
              <a:cxnLst/>
              <a:rect l="0" t="0" r="0" b="0"/>
              <a:pathLst>
                <a:path w="324089" h="425085">
                  <a:moveTo>
                    <a:pt x="297571" y="39508"/>
                  </a:moveTo>
                  <a:lnTo>
                    <a:pt x="279590" y="23867"/>
                  </a:lnTo>
                  <a:lnTo>
                    <a:pt x="227829" y="4664"/>
                  </a:lnTo>
                  <a:lnTo>
                    <a:pt x="168068" y="0"/>
                  </a:lnTo>
                  <a:lnTo>
                    <a:pt x="113803" y="9131"/>
                  </a:lnTo>
                  <a:lnTo>
                    <a:pt x="53041" y="27789"/>
                  </a:lnTo>
                  <a:lnTo>
                    <a:pt x="30574" y="43658"/>
                  </a:lnTo>
                  <a:lnTo>
                    <a:pt x="13959" y="62410"/>
                  </a:lnTo>
                  <a:lnTo>
                    <a:pt x="2676" y="82442"/>
                  </a:lnTo>
                  <a:lnTo>
                    <a:pt x="0" y="103044"/>
                  </a:lnTo>
                  <a:lnTo>
                    <a:pt x="925" y="113451"/>
                  </a:lnTo>
                  <a:lnTo>
                    <a:pt x="11311" y="134373"/>
                  </a:lnTo>
                  <a:lnTo>
                    <a:pt x="36888" y="162763"/>
                  </a:lnTo>
                  <a:lnTo>
                    <a:pt x="66694" y="182873"/>
                  </a:lnTo>
                  <a:lnTo>
                    <a:pt x="127091" y="203924"/>
                  </a:lnTo>
                  <a:lnTo>
                    <a:pt x="190402" y="221932"/>
                  </a:lnTo>
                  <a:lnTo>
                    <a:pt x="253014" y="242660"/>
                  </a:lnTo>
                  <a:lnTo>
                    <a:pt x="291499" y="268240"/>
                  </a:lnTo>
                  <a:lnTo>
                    <a:pt x="314359" y="294454"/>
                  </a:lnTo>
                  <a:lnTo>
                    <a:pt x="322580" y="320494"/>
                  </a:lnTo>
                  <a:lnTo>
                    <a:pt x="324088" y="361799"/>
                  </a:lnTo>
                  <a:lnTo>
                    <a:pt x="322268" y="373692"/>
                  </a:lnTo>
                  <a:lnTo>
                    <a:pt x="317545" y="382790"/>
                  </a:lnTo>
                  <a:lnTo>
                    <a:pt x="284749" y="408917"/>
                  </a:lnTo>
                  <a:lnTo>
                    <a:pt x="274985" y="415633"/>
                  </a:lnTo>
                  <a:lnTo>
                    <a:pt x="233297" y="425084"/>
                  </a:lnTo>
                  <a:lnTo>
                    <a:pt x="183900" y="422295"/>
                  </a:lnTo>
                  <a:lnTo>
                    <a:pt x="132220" y="408470"/>
                  </a:lnTo>
                  <a:lnTo>
                    <a:pt x="79166" y="382838"/>
                  </a:lnTo>
                  <a:lnTo>
                    <a:pt x="34359" y="355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92261" y="609840"/>
              <a:ext cx="193294" cy="138442"/>
            </a:xfrm>
            <a:custGeom>
              <a:avLst/>
              <a:gdLst/>
              <a:ahLst/>
              <a:cxnLst/>
              <a:rect l="0" t="0" r="0" b="0"/>
              <a:pathLst>
                <a:path w="193294" h="138442">
                  <a:moveTo>
                    <a:pt x="98537" y="74512"/>
                  </a:moveTo>
                  <a:lnTo>
                    <a:pt x="98537" y="52155"/>
                  </a:lnTo>
                  <a:lnTo>
                    <a:pt x="87358" y="21484"/>
                  </a:lnTo>
                  <a:lnTo>
                    <a:pt x="72512" y="6880"/>
                  </a:lnTo>
                  <a:lnTo>
                    <a:pt x="63639" y="1348"/>
                  </a:lnTo>
                  <a:lnTo>
                    <a:pt x="54215" y="0"/>
                  </a:lnTo>
                  <a:lnTo>
                    <a:pt x="34384" y="4741"/>
                  </a:lnTo>
                  <a:lnTo>
                    <a:pt x="20111" y="17766"/>
                  </a:lnTo>
                  <a:lnTo>
                    <a:pt x="1417" y="54724"/>
                  </a:lnTo>
                  <a:lnTo>
                    <a:pt x="0" y="75076"/>
                  </a:lnTo>
                  <a:lnTo>
                    <a:pt x="4440" y="95820"/>
                  </a:lnTo>
                  <a:lnTo>
                    <a:pt x="14212" y="116737"/>
                  </a:lnTo>
                  <a:lnTo>
                    <a:pt x="29474" y="131493"/>
                  </a:lnTo>
                  <a:lnTo>
                    <a:pt x="38456" y="137066"/>
                  </a:lnTo>
                  <a:lnTo>
                    <a:pt x="46785" y="138441"/>
                  </a:lnTo>
                  <a:lnTo>
                    <a:pt x="54677" y="137019"/>
                  </a:lnTo>
                  <a:lnTo>
                    <a:pt x="69685" y="129199"/>
                  </a:lnTo>
                  <a:lnTo>
                    <a:pt x="84154" y="117924"/>
                  </a:lnTo>
                  <a:lnTo>
                    <a:pt x="99864" y="92834"/>
                  </a:lnTo>
                  <a:lnTo>
                    <a:pt x="101856" y="73296"/>
                  </a:lnTo>
                  <a:lnTo>
                    <a:pt x="100750" y="63173"/>
                  </a:lnTo>
                  <a:lnTo>
                    <a:pt x="101182" y="59934"/>
                  </a:lnTo>
                  <a:lnTo>
                    <a:pt x="102640" y="61284"/>
                  </a:lnTo>
                  <a:lnTo>
                    <a:pt x="128932" y="112111"/>
                  </a:lnTo>
                  <a:lnTo>
                    <a:pt x="153946" y="128286"/>
                  </a:lnTo>
                  <a:lnTo>
                    <a:pt x="193293" y="137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85554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32608" y="616107"/>
              <a:ext cx="447787" cy="173531"/>
            </a:xfrm>
            <a:custGeom>
              <a:avLst/>
              <a:gdLst/>
              <a:ahLst/>
              <a:cxnLst/>
              <a:rect l="0" t="0" r="0" b="0"/>
              <a:pathLst>
                <a:path w="447787" h="173531">
                  <a:moveTo>
                    <a:pt x="5589" y="36659"/>
                  </a:moveTo>
                  <a:lnTo>
                    <a:pt x="0" y="53427"/>
                  </a:lnTo>
                  <a:lnTo>
                    <a:pt x="375" y="71018"/>
                  </a:lnTo>
                  <a:lnTo>
                    <a:pt x="4903" y="120299"/>
                  </a:lnTo>
                  <a:lnTo>
                    <a:pt x="13934" y="68622"/>
                  </a:lnTo>
                  <a:lnTo>
                    <a:pt x="20216" y="42286"/>
                  </a:lnTo>
                  <a:lnTo>
                    <a:pt x="25869" y="32222"/>
                  </a:lnTo>
                  <a:lnTo>
                    <a:pt x="41508" y="17919"/>
                  </a:lnTo>
                  <a:lnTo>
                    <a:pt x="50592" y="15977"/>
                  </a:lnTo>
                  <a:lnTo>
                    <a:pt x="70044" y="20058"/>
                  </a:lnTo>
                  <a:lnTo>
                    <a:pt x="77804" y="25592"/>
                  </a:lnTo>
                  <a:lnTo>
                    <a:pt x="89547" y="41099"/>
                  </a:lnTo>
                  <a:lnTo>
                    <a:pt x="119640" y="94631"/>
                  </a:lnTo>
                  <a:lnTo>
                    <a:pt x="124907" y="95194"/>
                  </a:lnTo>
                  <a:lnTo>
                    <a:pt x="129587" y="90890"/>
                  </a:lnTo>
                  <a:lnTo>
                    <a:pt x="151509" y="48350"/>
                  </a:lnTo>
                  <a:lnTo>
                    <a:pt x="167538" y="36786"/>
                  </a:lnTo>
                  <a:lnTo>
                    <a:pt x="189480" y="33986"/>
                  </a:lnTo>
                  <a:lnTo>
                    <a:pt x="212491" y="37811"/>
                  </a:lnTo>
                  <a:lnTo>
                    <a:pt x="230517" y="47310"/>
                  </a:lnTo>
                  <a:lnTo>
                    <a:pt x="253818" y="76990"/>
                  </a:lnTo>
                  <a:lnTo>
                    <a:pt x="269951" y="109830"/>
                  </a:lnTo>
                  <a:lnTo>
                    <a:pt x="275417" y="114686"/>
                  </a:lnTo>
                  <a:lnTo>
                    <a:pt x="281400" y="115583"/>
                  </a:lnTo>
                  <a:lnTo>
                    <a:pt x="294288" y="110341"/>
                  </a:lnTo>
                  <a:lnTo>
                    <a:pt x="357127" y="70953"/>
                  </a:lnTo>
                  <a:lnTo>
                    <a:pt x="414184" y="49884"/>
                  </a:lnTo>
                  <a:lnTo>
                    <a:pt x="431292" y="38248"/>
                  </a:lnTo>
                  <a:lnTo>
                    <a:pt x="435620" y="30699"/>
                  </a:lnTo>
                  <a:lnTo>
                    <a:pt x="437309" y="12953"/>
                  </a:lnTo>
                  <a:lnTo>
                    <a:pt x="432612" y="6817"/>
                  </a:lnTo>
                  <a:lnTo>
                    <a:pt x="414915" y="0"/>
                  </a:lnTo>
                  <a:lnTo>
                    <a:pt x="384234" y="1751"/>
                  </a:lnTo>
                  <a:lnTo>
                    <a:pt x="366508" y="9836"/>
                  </a:lnTo>
                  <a:lnTo>
                    <a:pt x="336064" y="34091"/>
                  </a:lnTo>
                  <a:lnTo>
                    <a:pt x="320186" y="60075"/>
                  </a:lnTo>
                  <a:lnTo>
                    <a:pt x="318156" y="79822"/>
                  </a:lnTo>
                  <a:lnTo>
                    <a:pt x="322322" y="100296"/>
                  </a:lnTo>
                  <a:lnTo>
                    <a:pt x="331972" y="121094"/>
                  </a:lnTo>
                  <a:lnTo>
                    <a:pt x="356149" y="146945"/>
                  </a:lnTo>
                  <a:lnTo>
                    <a:pt x="385539" y="163833"/>
                  </a:lnTo>
                  <a:lnTo>
                    <a:pt x="447786" y="1735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96249" y="421139"/>
              <a:ext cx="42114" cy="347442"/>
            </a:xfrm>
            <a:custGeom>
              <a:avLst/>
              <a:gdLst/>
              <a:ahLst/>
              <a:cxnLst/>
              <a:rect l="0" t="0" r="0" b="0"/>
              <a:pathLst>
                <a:path w="42114" h="347442">
                  <a:moveTo>
                    <a:pt x="0" y="0"/>
                  </a:moveTo>
                  <a:lnTo>
                    <a:pt x="0" y="58617"/>
                  </a:lnTo>
                  <a:lnTo>
                    <a:pt x="5589" y="104586"/>
                  </a:lnTo>
                  <a:lnTo>
                    <a:pt x="9064" y="160840"/>
                  </a:lnTo>
                  <a:lnTo>
                    <a:pt x="15684" y="216373"/>
                  </a:lnTo>
                  <a:lnTo>
                    <a:pt x="21165" y="277964"/>
                  </a:lnTo>
                  <a:lnTo>
                    <a:pt x="32299" y="322019"/>
                  </a:lnTo>
                  <a:lnTo>
                    <a:pt x="4211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66850" y="663295"/>
              <a:ext cx="8384" cy="105286"/>
            </a:xfrm>
            <a:custGeom>
              <a:avLst/>
              <a:gdLst/>
              <a:ahLst/>
              <a:cxnLst/>
              <a:rect l="0" t="0" r="0" b="0"/>
              <a:pathLst>
                <a:path w="8384" h="105286">
                  <a:moveTo>
                    <a:pt x="8383" y="0"/>
                  </a:moveTo>
                  <a:lnTo>
                    <a:pt x="1147" y="27556"/>
                  </a:lnTo>
                  <a:lnTo>
                    <a:pt x="0" y="67176"/>
                  </a:lnTo>
                  <a:lnTo>
                    <a:pt x="838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54176" y="56853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69989" y="65276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29834" y="537148"/>
              <a:ext cx="111677" cy="195699"/>
            </a:xfrm>
            <a:custGeom>
              <a:avLst/>
              <a:gdLst/>
              <a:ahLst/>
              <a:cxnLst/>
              <a:rect l="0" t="0" r="0" b="0"/>
              <a:pathLst>
                <a:path w="111677" h="195699">
                  <a:moveTo>
                    <a:pt x="13813" y="115618"/>
                  </a:moveTo>
                  <a:lnTo>
                    <a:pt x="56505" y="112499"/>
                  </a:lnTo>
                  <a:lnTo>
                    <a:pt x="76072" y="106043"/>
                  </a:lnTo>
                  <a:lnTo>
                    <a:pt x="92566" y="95375"/>
                  </a:lnTo>
                  <a:lnTo>
                    <a:pt x="104577" y="79715"/>
                  </a:lnTo>
                  <a:lnTo>
                    <a:pt x="109418" y="70626"/>
                  </a:lnTo>
                  <a:lnTo>
                    <a:pt x="111676" y="48049"/>
                  </a:lnTo>
                  <a:lnTo>
                    <a:pt x="110641" y="35477"/>
                  </a:lnTo>
                  <a:lnTo>
                    <a:pt x="100131" y="15269"/>
                  </a:lnTo>
                  <a:lnTo>
                    <a:pt x="92416" y="6605"/>
                  </a:lnTo>
                  <a:lnTo>
                    <a:pt x="83763" y="1999"/>
                  </a:lnTo>
                  <a:lnTo>
                    <a:pt x="64789" y="0"/>
                  </a:lnTo>
                  <a:lnTo>
                    <a:pt x="47777" y="6131"/>
                  </a:lnTo>
                  <a:lnTo>
                    <a:pt x="39966" y="11041"/>
                  </a:lnTo>
                  <a:lnTo>
                    <a:pt x="28167" y="25856"/>
                  </a:lnTo>
                  <a:lnTo>
                    <a:pt x="3620" y="84471"/>
                  </a:lnTo>
                  <a:lnTo>
                    <a:pt x="0" y="94854"/>
                  </a:lnTo>
                  <a:lnTo>
                    <a:pt x="492" y="131823"/>
                  </a:lnTo>
                  <a:lnTo>
                    <a:pt x="8282" y="152456"/>
                  </a:lnTo>
                  <a:lnTo>
                    <a:pt x="32348" y="184766"/>
                  </a:lnTo>
                  <a:lnTo>
                    <a:pt x="52077" y="193144"/>
                  </a:lnTo>
                  <a:lnTo>
                    <a:pt x="74104" y="195698"/>
                  </a:lnTo>
                  <a:lnTo>
                    <a:pt x="108570" y="189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82849" y="598526"/>
              <a:ext cx="134540" cy="148998"/>
            </a:xfrm>
            <a:custGeom>
              <a:avLst/>
              <a:gdLst/>
              <a:ahLst/>
              <a:cxnLst/>
              <a:rect l="0" t="0" r="0" b="0"/>
              <a:pathLst>
                <a:path w="134540" h="148998">
                  <a:moveTo>
                    <a:pt x="8197" y="33183"/>
                  </a:moveTo>
                  <a:lnTo>
                    <a:pt x="2132" y="66805"/>
                  </a:lnTo>
                  <a:lnTo>
                    <a:pt x="12757" y="126590"/>
                  </a:lnTo>
                  <a:lnTo>
                    <a:pt x="13577" y="130550"/>
                  </a:lnTo>
                  <a:lnTo>
                    <a:pt x="12954" y="129680"/>
                  </a:lnTo>
                  <a:lnTo>
                    <a:pt x="1588" y="85405"/>
                  </a:lnTo>
                  <a:lnTo>
                    <a:pt x="0" y="47227"/>
                  </a:lnTo>
                  <a:lnTo>
                    <a:pt x="3774" y="24217"/>
                  </a:lnTo>
                  <a:lnTo>
                    <a:pt x="8758" y="15507"/>
                  </a:lnTo>
                  <a:lnTo>
                    <a:pt x="23654" y="2711"/>
                  </a:lnTo>
                  <a:lnTo>
                    <a:pt x="32540" y="0"/>
                  </a:lnTo>
                  <a:lnTo>
                    <a:pt x="51771" y="108"/>
                  </a:lnTo>
                  <a:lnTo>
                    <a:pt x="68897" y="10294"/>
                  </a:lnTo>
                  <a:lnTo>
                    <a:pt x="91693" y="38880"/>
                  </a:lnTo>
                  <a:lnTo>
                    <a:pt x="119018" y="95718"/>
                  </a:lnTo>
                  <a:lnTo>
                    <a:pt x="134539" y="148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38446" y="609941"/>
              <a:ext cx="118370" cy="300615"/>
            </a:xfrm>
            <a:custGeom>
              <a:avLst/>
              <a:gdLst/>
              <a:ahLst/>
              <a:cxnLst/>
              <a:rect l="0" t="0" r="0" b="0"/>
              <a:pathLst>
                <a:path w="118370" h="300615">
                  <a:moveTo>
                    <a:pt x="94756" y="42825"/>
                  </a:moveTo>
                  <a:lnTo>
                    <a:pt x="89166" y="26058"/>
                  </a:lnTo>
                  <a:lnTo>
                    <a:pt x="77064" y="11587"/>
                  </a:lnTo>
                  <a:lnTo>
                    <a:pt x="68923" y="4452"/>
                  </a:lnTo>
                  <a:lnTo>
                    <a:pt x="58817" y="865"/>
                  </a:lnTo>
                  <a:lnTo>
                    <a:pt x="35109" y="0"/>
                  </a:lnTo>
                  <a:lnTo>
                    <a:pt x="24576" y="4916"/>
                  </a:lnTo>
                  <a:lnTo>
                    <a:pt x="6633" y="22857"/>
                  </a:lnTo>
                  <a:lnTo>
                    <a:pt x="2082" y="34193"/>
                  </a:lnTo>
                  <a:lnTo>
                    <a:pt x="145" y="59266"/>
                  </a:lnTo>
                  <a:lnTo>
                    <a:pt x="5632" y="94100"/>
                  </a:lnTo>
                  <a:lnTo>
                    <a:pt x="10774" y="100405"/>
                  </a:lnTo>
                  <a:lnTo>
                    <a:pt x="17710" y="103439"/>
                  </a:lnTo>
                  <a:lnTo>
                    <a:pt x="25845" y="104291"/>
                  </a:lnTo>
                  <a:lnTo>
                    <a:pt x="41122" y="98999"/>
                  </a:lnTo>
                  <a:lnTo>
                    <a:pt x="48471" y="94313"/>
                  </a:lnTo>
                  <a:lnTo>
                    <a:pt x="59757" y="79747"/>
                  </a:lnTo>
                  <a:lnTo>
                    <a:pt x="64404" y="70949"/>
                  </a:lnTo>
                  <a:lnTo>
                    <a:pt x="67503" y="70933"/>
                  </a:lnTo>
                  <a:lnTo>
                    <a:pt x="78472" y="122580"/>
                  </a:lnTo>
                  <a:lnTo>
                    <a:pt x="92665" y="183925"/>
                  </a:lnTo>
                  <a:lnTo>
                    <a:pt x="113666" y="242316"/>
                  </a:lnTo>
                  <a:lnTo>
                    <a:pt x="117892" y="256537"/>
                  </a:lnTo>
                  <a:lnTo>
                    <a:pt x="118369" y="268358"/>
                  </a:lnTo>
                  <a:lnTo>
                    <a:pt x="112660" y="287732"/>
                  </a:lnTo>
                  <a:lnTo>
                    <a:pt x="104352" y="293834"/>
                  </a:lnTo>
                  <a:lnTo>
                    <a:pt x="79524" y="300614"/>
                  </a:lnTo>
                  <a:lnTo>
                    <a:pt x="24943" y="296990"/>
                  </a:lnTo>
                  <a:lnTo>
                    <a:pt x="0" y="295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27917" y="905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96373" y="515896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11453" y="48931"/>
                  </a:lnTo>
                  <a:lnTo>
                    <a:pt x="18212" y="99896"/>
                  </a:lnTo>
                  <a:lnTo>
                    <a:pt x="26084" y="163232"/>
                  </a:lnTo>
                  <a:lnTo>
                    <a:pt x="37734" y="217943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01616" y="579067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6" y="0"/>
                  </a:lnTo>
                  <a:lnTo>
                    <a:pt x="101479" y="5589"/>
                  </a:lnTo>
                  <a:lnTo>
                    <a:pt x="40669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56495" y="400082"/>
              <a:ext cx="229433" cy="400084"/>
            </a:xfrm>
            <a:custGeom>
              <a:avLst/>
              <a:gdLst/>
              <a:ahLst/>
              <a:cxnLst/>
              <a:rect l="0" t="0" r="0" b="0"/>
              <a:pathLst>
                <a:path w="229433" h="400084">
                  <a:moveTo>
                    <a:pt x="8334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9" y="141627"/>
                  </a:lnTo>
                  <a:lnTo>
                    <a:pt x="16475" y="193052"/>
                  </a:lnTo>
                  <a:lnTo>
                    <a:pt x="26214" y="252043"/>
                  </a:lnTo>
                  <a:lnTo>
                    <a:pt x="35339" y="306437"/>
                  </a:lnTo>
                  <a:lnTo>
                    <a:pt x="38562" y="342181"/>
                  </a:lnTo>
                  <a:lnTo>
                    <a:pt x="39317" y="331455"/>
                  </a:lnTo>
                  <a:lnTo>
                    <a:pt x="34627" y="268979"/>
                  </a:lnTo>
                  <a:lnTo>
                    <a:pt x="36391" y="253019"/>
                  </a:lnTo>
                  <a:lnTo>
                    <a:pt x="47710" y="229046"/>
                  </a:lnTo>
                  <a:lnTo>
                    <a:pt x="55641" y="219378"/>
                  </a:lnTo>
                  <a:lnTo>
                    <a:pt x="76933" y="208636"/>
                  </a:lnTo>
                  <a:lnTo>
                    <a:pt x="89162" y="205771"/>
                  </a:lnTo>
                  <a:lnTo>
                    <a:pt x="112107" y="208827"/>
                  </a:lnTo>
                  <a:lnTo>
                    <a:pt x="134005" y="219154"/>
                  </a:lnTo>
                  <a:lnTo>
                    <a:pt x="164893" y="245869"/>
                  </a:lnTo>
                  <a:lnTo>
                    <a:pt x="196883" y="299345"/>
                  </a:lnTo>
                  <a:lnTo>
                    <a:pt x="220143" y="354708"/>
                  </a:lnTo>
                  <a:lnTo>
                    <a:pt x="22943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1290399" y="1316391"/>
            <a:ext cx="157928" cy="9066"/>
          </a:xfrm>
          <a:custGeom>
            <a:avLst/>
            <a:gdLst/>
            <a:ahLst/>
            <a:cxnLst/>
            <a:rect l="0" t="0" r="0" b="0"/>
            <a:pathLst>
              <a:path w="157928" h="9066">
                <a:moveTo>
                  <a:pt x="157927" y="0"/>
                </a:moveTo>
                <a:lnTo>
                  <a:pt x="108996" y="3119"/>
                </a:lnTo>
                <a:lnTo>
                  <a:pt x="49866" y="906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/>
          <p:nvPr/>
        </p:nvCxnSpPr>
        <p:spPr>
          <a:xfrm flipH="1">
            <a:off x="2253098" y="2516310"/>
            <a:ext cx="2926923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3136900" y="3558632"/>
            <a:ext cx="2811701" cy="962568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2118310" y="2460501"/>
            <a:ext cx="210971" cy="447508"/>
            <a:chOff x="2118310" y="2460501"/>
            <a:chExt cx="210971" cy="447508"/>
          </a:xfrm>
        </p:grpSpPr>
        <p:sp>
          <p:nvSpPr>
            <p:cNvPr id="45" name="Freeform 44"/>
            <p:cNvSpPr/>
            <p:nvPr/>
          </p:nvSpPr>
          <p:spPr>
            <a:xfrm>
              <a:off x="2118310" y="2649513"/>
              <a:ext cx="187432" cy="258496"/>
            </a:xfrm>
            <a:custGeom>
              <a:avLst/>
              <a:gdLst/>
              <a:ahLst/>
              <a:cxnLst/>
              <a:rect l="0" t="0" r="0" b="0"/>
              <a:pathLst>
                <a:path w="187432" h="258496">
                  <a:moveTo>
                    <a:pt x="82145" y="14196"/>
                  </a:moveTo>
                  <a:lnTo>
                    <a:pt x="67573" y="56888"/>
                  </a:lnTo>
                  <a:lnTo>
                    <a:pt x="48332" y="104128"/>
                  </a:lnTo>
                  <a:lnTo>
                    <a:pt x="33266" y="164585"/>
                  </a:lnTo>
                  <a:lnTo>
                    <a:pt x="15498" y="223774"/>
                  </a:lnTo>
                  <a:lnTo>
                    <a:pt x="4946" y="256058"/>
                  </a:lnTo>
                  <a:lnTo>
                    <a:pt x="2603" y="258495"/>
                  </a:lnTo>
                  <a:lnTo>
                    <a:pt x="1042" y="255441"/>
                  </a:lnTo>
                  <a:lnTo>
                    <a:pt x="0" y="248726"/>
                  </a:lnTo>
                  <a:lnTo>
                    <a:pt x="5082" y="231906"/>
                  </a:lnTo>
                  <a:lnTo>
                    <a:pt x="21820" y="181333"/>
                  </a:lnTo>
                  <a:lnTo>
                    <a:pt x="36391" y="123424"/>
                  </a:lnTo>
                  <a:lnTo>
                    <a:pt x="50534" y="66925"/>
                  </a:lnTo>
                  <a:lnTo>
                    <a:pt x="64593" y="16293"/>
                  </a:lnTo>
                  <a:lnTo>
                    <a:pt x="71614" y="8575"/>
                  </a:lnTo>
                  <a:lnTo>
                    <a:pt x="91893" y="0"/>
                  </a:lnTo>
                  <a:lnTo>
                    <a:pt x="101512" y="1223"/>
                  </a:lnTo>
                  <a:lnTo>
                    <a:pt x="118439" y="11940"/>
                  </a:lnTo>
                  <a:lnTo>
                    <a:pt x="130641" y="31521"/>
                  </a:lnTo>
                  <a:lnTo>
                    <a:pt x="152959" y="88574"/>
                  </a:lnTo>
                  <a:lnTo>
                    <a:pt x="174599" y="141366"/>
                  </a:lnTo>
                  <a:lnTo>
                    <a:pt x="187431" y="193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79399" y="276899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05183" y="2460501"/>
              <a:ext cx="124098" cy="121916"/>
            </a:xfrm>
            <a:custGeom>
              <a:avLst/>
              <a:gdLst/>
              <a:ahLst/>
              <a:cxnLst/>
              <a:rect l="0" t="0" r="0" b="0"/>
              <a:pathLst>
                <a:path w="124098" h="121916">
                  <a:moveTo>
                    <a:pt x="111086" y="13696"/>
                  </a:moveTo>
                  <a:lnTo>
                    <a:pt x="94318" y="8106"/>
                  </a:lnTo>
                  <a:lnTo>
                    <a:pt x="76728" y="8482"/>
                  </a:lnTo>
                  <a:lnTo>
                    <a:pt x="36839" y="18255"/>
                  </a:lnTo>
                  <a:lnTo>
                    <a:pt x="11228" y="33634"/>
                  </a:lnTo>
                  <a:lnTo>
                    <a:pt x="5909" y="42196"/>
                  </a:lnTo>
                  <a:lnTo>
                    <a:pt x="0" y="64187"/>
                  </a:lnTo>
                  <a:lnTo>
                    <a:pt x="2263" y="97286"/>
                  </a:lnTo>
                  <a:lnTo>
                    <a:pt x="8121" y="104518"/>
                  </a:lnTo>
                  <a:lnTo>
                    <a:pt x="27109" y="112552"/>
                  </a:lnTo>
                  <a:lnTo>
                    <a:pt x="48027" y="113004"/>
                  </a:lnTo>
                  <a:lnTo>
                    <a:pt x="58518" y="111487"/>
                  </a:lnTo>
                  <a:lnTo>
                    <a:pt x="76414" y="100442"/>
                  </a:lnTo>
                  <a:lnTo>
                    <a:pt x="113019" y="61990"/>
                  </a:lnTo>
                  <a:lnTo>
                    <a:pt x="122864" y="43349"/>
                  </a:lnTo>
                  <a:lnTo>
                    <a:pt x="123617" y="34634"/>
                  </a:lnTo>
                  <a:lnTo>
                    <a:pt x="118215" y="18712"/>
                  </a:lnTo>
                  <a:lnTo>
                    <a:pt x="104896" y="6956"/>
                  </a:lnTo>
                  <a:lnTo>
                    <a:pt x="96431" y="2184"/>
                  </a:lnTo>
                  <a:lnTo>
                    <a:pt x="77666" y="0"/>
                  </a:lnTo>
                  <a:lnTo>
                    <a:pt x="57628" y="4099"/>
                  </a:lnTo>
                  <a:lnTo>
                    <a:pt x="37024" y="13720"/>
                  </a:lnTo>
                  <a:lnTo>
                    <a:pt x="22408" y="28914"/>
                  </a:lnTo>
                  <a:lnTo>
                    <a:pt x="13182" y="48535"/>
                  </a:lnTo>
                  <a:lnTo>
                    <a:pt x="9081" y="72854"/>
                  </a:lnTo>
                  <a:lnTo>
                    <a:pt x="13498" y="93021"/>
                  </a:lnTo>
                  <a:lnTo>
                    <a:pt x="17951" y="101674"/>
                  </a:lnTo>
                  <a:lnTo>
                    <a:pt x="32258" y="114408"/>
                  </a:lnTo>
                  <a:lnTo>
                    <a:pt x="40987" y="119442"/>
                  </a:lnTo>
                  <a:lnTo>
                    <a:pt x="60043" y="121915"/>
                  </a:lnTo>
                  <a:lnTo>
                    <a:pt x="80212" y="117945"/>
                  </a:lnTo>
                  <a:lnTo>
                    <a:pt x="100874" y="108382"/>
                  </a:lnTo>
                  <a:lnTo>
                    <a:pt x="115516" y="93213"/>
                  </a:lnTo>
                  <a:lnTo>
                    <a:pt x="121058" y="84255"/>
                  </a:lnTo>
                  <a:lnTo>
                    <a:pt x="124097" y="61823"/>
                  </a:lnTo>
                  <a:lnTo>
                    <a:pt x="120378" y="38595"/>
                  </a:lnTo>
                  <a:lnTo>
                    <a:pt x="110926" y="20472"/>
                  </a:lnTo>
                  <a:lnTo>
                    <a:pt x="95807" y="7739"/>
                  </a:lnTo>
                  <a:lnTo>
                    <a:pt x="86862" y="2705"/>
                  </a:lnTo>
                  <a:lnTo>
                    <a:pt x="64445" y="232"/>
                  </a:lnTo>
                  <a:lnTo>
                    <a:pt x="26858" y="3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110328" y="2471423"/>
            <a:ext cx="191783" cy="378854"/>
            <a:chOff x="5110328" y="2471423"/>
            <a:chExt cx="191783" cy="378854"/>
          </a:xfrm>
        </p:grpSpPr>
        <p:sp>
          <p:nvSpPr>
            <p:cNvPr id="49" name="Freeform 48"/>
            <p:cNvSpPr/>
            <p:nvPr/>
          </p:nvSpPr>
          <p:spPr>
            <a:xfrm>
              <a:off x="5127378" y="2647243"/>
              <a:ext cx="174733" cy="203034"/>
            </a:xfrm>
            <a:custGeom>
              <a:avLst/>
              <a:gdLst/>
              <a:ahLst/>
              <a:cxnLst/>
              <a:rect l="0" t="0" r="0" b="0"/>
              <a:pathLst>
                <a:path w="174733" h="203034">
                  <a:moveTo>
                    <a:pt x="0" y="58580"/>
                  </a:moveTo>
                  <a:lnTo>
                    <a:pt x="17958" y="112455"/>
                  </a:lnTo>
                  <a:lnTo>
                    <a:pt x="40738" y="164028"/>
                  </a:lnTo>
                  <a:lnTo>
                    <a:pt x="43536" y="167483"/>
                  </a:lnTo>
                  <a:lnTo>
                    <a:pt x="44232" y="166277"/>
                  </a:lnTo>
                  <a:lnTo>
                    <a:pt x="27584" y="110132"/>
                  </a:lnTo>
                  <a:lnTo>
                    <a:pt x="22991" y="68136"/>
                  </a:lnTo>
                  <a:lnTo>
                    <a:pt x="28156" y="44890"/>
                  </a:lnTo>
                  <a:lnTo>
                    <a:pt x="44217" y="18649"/>
                  </a:lnTo>
                  <a:lnTo>
                    <a:pt x="50535" y="10903"/>
                  </a:lnTo>
                  <a:lnTo>
                    <a:pt x="70033" y="2295"/>
                  </a:lnTo>
                  <a:lnTo>
                    <a:pt x="81784" y="0"/>
                  </a:lnTo>
                  <a:lnTo>
                    <a:pt x="91957" y="810"/>
                  </a:lnTo>
                  <a:lnTo>
                    <a:pt x="109500" y="7948"/>
                  </a:lnTo>
                  <a:lnTo>
                    <a:pt x="132530" y="25121"/>
                  </a:lnTo>
                  <a:lnTo>
                    <a:pt x="135147" y="31595"/>
                  </a:lnTo>
                  <a:lnTo>
                    <a:pt x="134551" y="38250"/>
                  </a:lnTo>
                  <a:lnTo>
                    <a:pt x="127651" y="51885"/>
                  </a:lnTo>
                  <a:lnTo>
                    <a:pt x="116785" y="65743"/>
                  </a:lnTo>
                  <a:lnTo>
                    <a:pt x="89359" y="82959"/>
                  </a:lnTo>
                  <a:lnTo>
                    <a:pt x="91158" y="83021"/>
                  </a:lnTo>
                  <a:lnTo>
                    <a:pt x="95867" y="81893"/>
                  </a:lnTo>
                  <a:lnTo>
                    <a:pt x="119262" y="85895"/>
                  </a:lnTo>
                  <a:lnTo>
                    <a:pt x="142832" y="100079"/>
                  </a:lnTo>
                  <a:lnTo>
                    <a:pt x="164633" y="119099"/>
                  </a:lnTo>
                  <a:lnTo>
                    <a:pt x="172606" y="138900"/>
                  </a:lnTo>
                  <a:lnTo>
                    <a:pt x="174732" y="150731"/>
                  </a:lnTo>
                  <a:lnTo>
                    <a:pt x="170855" y="170116"/>
                  </a:lnTo>
                  <a:lnTo>
                    <a:pt x="166546" y="178561"/>
                  </a:lnTo>
                  <a:lnTo>
                    <a:pt x="152399" y="191064"/>
                  </a:lnTo>
                  <a:lnTo>
                    <a:pt x="133243" y="199350"/>
                  </a:lnTo>
                  <a:lnTo>
                    <a:pt x="109132" y="203033"/>
                  </a:lnTo>
                  <a:lnTo>
                    <a:pt x="85938" y="198431"/>
                  </a:lnTo>
                  <a:lnTo>
                    <a:pt x="42114" y="174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110328" y="2471423"/>
              <a:ext cx="128240" cy="129214"/>
            </a:xfrm>
            <a:custGeom>
              <a:avLst/>
              <a:gdLst/>
              <a:ahLst/>
              <a:cxnLst/>
              <a:rect l="0" t="0" r="0" b="0"/>
              <a:pathLst>
                <a:path w="128240" h="129214">
                  <a:moveTo>
                    <a:pt x="90749" y="13302"/>
                  </a:moveTo>
                  <a:lnTo>
                    <a:pt x="79571" y="2124"/>
                  </a:lnTo>
                  <a:lnTo>
                    <a:pt x="72769" y="0"/>
                  </a:lnTo>
                  <a:lnTo>
                    <a:pt x="55852" y="761"/>
                  </a:lnTo>
                  <a:lnTo>
                    <a:pt x="39754" y="8118"/>
                  </a:lnTo>
                  <a:lnTo>
                    <a:pt x="10356" y="31905"/>
                  </a:lnTo>
                  <a:lnTo>
                    <a:pt x="2376" y="51596"/>
                  </a:lnTo>
                  <a:lnTo>
                    <a:pt x="0" y="74775"/>
                  </a:lnTo>
                  <a:lnTo>
                    <a:pt x="2843" y="96776"/>
                  </a:lnTo>
                  <a:lnTo>
                    <a:pt x="11126" y="115132"/>
                  </a:lnTo>
                  <a:lnTo>
                    <a:pt x="16610" y="123303"/>
                  </a:lnTo>
                  <a:lnTo>
                    <a:pt x="23776" y="127580"/>
                  </a:lnTo>
                  <a:lnTo>
                    <a:pt x="41096" y="129213"/>
                  </a:lnTo>
                  <a:lnTo>
                    <a:pt x="57373" y="122920"/>
                  </a:lnTo>
                  <a:lnTo>
                    <a:pt x="117257" y="88685"/>
                  </a:lnTo>
                  <a:lnTo>
                    <a:pt x="125927" y="69422"/>
                  </a:lnTo>
                  <a:lnTo>
                    <a:pt x="128239" y="57735"/>
                  </a:lnTo>
                  <a:lnTo>
                    <a:pt x="127441" y="47603"/>
                  </a:lnTo>
                  <a:lnTo>
                    <a:pt x="120315" y="30107"/>
                  </a:lnTo>
                  <a:lnTo>
                    <a:pt x="103110" y="17651"/>
                  </a:lnTo>
                  <a:lnTo>
                    <a:pt x="91971" y="12692"/>
                  </a:lnTo>
                  <a:lnTo>
                    <a:pt x="70235" y="10301"/>
                  </a:lnTo>
                  <a:lnTo>
                    <a:pt x="50046" y="14308"/>
                  </a:lnTo>
                  <a:lnTo>
                    <a:pt x="33275" y="23888"/>
                  </a:lnTo>
                  <a:lnTo>
                    <a:pt x="21142" y="39064"/>
                  </a:lnTo>
                  <a:lnTo>
                    <a:pt x="16268" y="48024"/>
                  </a:lnTo>
                  <a:lnTo>
                    <a:pt x="13973" y="67339"/>
                  </a:lnTo>
                  <a:lnTo>
                    <a:pt x="18022" y="86451"/>
                  </a:lnTo>
                  <a:lnTo>
                    <a:pt x="27621" y="102745"/>
                  </a:lnTo>
                  <a:lnTo>
                    <a:pt x="35795" y="108025"/>
                  </a:lnTo>
                  <a:lnTo>
                    <a:pt x="57356" y="113893"/>
                  </a:lnTo>
                  <a:lnTo>
                    <a:pt x="67318" y="113118"/>
                  </a:lnTo>
                  <a:lnTo>
                    <a:pt x="84625" y="106018"/>
                  </a:lnTo>
                  <a:lnTo>
                    <a:pt x="107522" y="88867"/>
                  </a:lnTo>
                  <a:lnTo>
                    <a:pt x="111290" y="80056"/>
                  </a:lnTo>
                  <a:lnTo>
                    <a:pt x="112357" y="57788"/>
                  </a:lnTo>
                  <a:lnTo>
                    <a:pt x="108664" y="48809"/>
                  </a:lnTo>
                  <a:lnTo>
                    <a:pt x="95202" y="35712"/>
                  </a:lnTo>
                  <a:lnTo>
                    <a:pt x="89038" y="35261"/>
                  </a:lnTo>
                  <a:lnTo>
                    <a:pt x="83759" y="38470"/>
                  </a:lnTo>
                  <a:lnTo>
                    <a:pt x="75944" y="50224"/>
                  </a:lnTo>
                  <a:lnTo>
                    <a:pt x="69693" y="76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056136" y="4418241"/>
            <a:ext cx="302455" cy="502305"/>
            <a:chOff x="3056136" y="4418241"/>
            <a:chExt cx="302455" cy="502305"/>
          </a:xfrm>
        </p:grpSpPr>
        <p:sp>
          <p:nvSpPr>
            <p:cNvPr id="52" name="Freeform 51"/>
            <p:cNvSpPr/>
            <p:nvPr/>
          </p:nvSpPr>
          <p:spPr>
            <a:xfrm>
              <a:off x="3056136" y="4418241"/>
              <a:ext cx="158161" cy="183339"/>
            </a:xfrm>
            <a:custGeom>
              <a:avLst/>
              <a:gdLst/>
              <a:ahLst/>
              <a:cxnLst/>
              <a:rect l="0" t="0" r="0" b="0"/>
              <a:pathLst>
                <a:path w="158161" h="183339">
                  <a:moveTo>
                    <a:pt x="91884" y="77427"/>
                  </a:moveTo>
                  <a:lnTo>
                    <a:pt x="75117" y="71838"/>
                  </a:lnTo>
                  <a:lnTo>
                    <a:pt x="67838" y="72531"/>
                  </a:lnTo>
                  <a:lnTo>
                    <a:pt x="53511" y="79541"/>
                  </a:lnTo>
                  <a:lnTo>
                    <a:pt x="42464" y="93574"/>
                  </a:lnTo>
                  <a:lnTo>
                    <a:pt x="25840" y="131179"/>
                  </a:lnTo>
                  <a:lnTo>
                    <a:pt x="25628" y="140168"/>
                  </a:lnTo>
                  <a:lnTo>
                    <a:pt x="31632" y="156395"/>
                  </a:lnTo>
                  <a:lnTo>
                    <a:pt x="53754" y="178684"/>
                  </a:lnTo>
                  <a:lnTo>
                    <a:pt x="62955" y="182366"/>
                  </a:lnTo>
                  <a:lnTo>
                    <a:pt x="82536" y="183338"/>
                  </a:lnTo>
                  <a:lnTo>
                    <a:pt x="113291" y="177309"/>
                  </a:lnTo>
                  <a:lnTo>
                    <a:pt x="139041" y="162523"/>
                  </a:lnTo>
                  <a:lnTo>
                    <a:pt x="151058" y="146833"/>
                  </a:lnTo>
                  <a:lnTo>
                    <a:pt x="155900" y="137736"/>
                  </a:lnTo>
                  <a:lnTo>
                    <a:pt x="158160" y="115149"/>
                  </a:lnTo>
                  <a:lnTo>
                    <a:pt x="150079" y="68111"/>
                  </a:lnTo>
                  <a:lnTo>
                    <a:pt x="134994" y="35672"/>
                  </a:lnTo>
                  <a:lnTo>
                    <a:pt x="119233" y="20655"/>
                  </a:lnTo>
                  <a:lnTo>
                    <a:pt x="80519" y="1482"/>
                  </a:lnTo>
                  <a:lnTo>
                    <a:pt x="59927" y="0"/>
                  </a:lnTo>
                  <a:lnTo>
                    <a:pt x="40246" y="4411"/>
                  </a:lnTo>
                  <a:lnTo>
                    <a:pt x="23701" y="14170"/>
                  </a:lnTo>
                  <a:lnTo>
                    <a:pt x="11668" y="29425"/>
                  </a:lnTo>
                  <a:lnTo>
                    <a:pt x="3590" y="49074"/>
                  </a:lnTo>
                  <a:lnTo>
                    <a:pt x="0" y="73404"/>
                  </a:lnTo>
                  <a:lnTo>
                    <a:pt x="4643" y="96696"/>
                  </a:lnTo>
                  <a:lnTo>
                    <a:pt x="20412" y="126420"/>
                  </a:lnTo>
                  <a:lnTo>
                    <a:pt x="34382" y="141316"/>
                  </a:lnTo>
                  <a:lnTo>
                    <a:pt x="82102" y="164335"/>
                  </a:lnTo>
                  <a:lnTo>
                    <a:pt x="102745" y="165576"/>
                  </a:lnTo>
                  <a:lnTo>
                    <a:pt x="122448" y="161058"/>
                  </a:lnTo>
                  <a:lnTo>
                    <a:pt x="139003" y="151251"/>
                  </a:lnTo>
                  <a:lnTo>
                    <a:pt x="151041" y="135974"/>
                  </a:lnTo>
                  <a:lnTo>
                    <a:pt x="155888" y="126986"/>
                  </a:lnTo>
                  <a:lnTo>
                    <a:pt x="158155" y="107642"/>
                  </a:lnTo>
                  <a:lnTo>
                    <a:pt x="154093" y="87347"/>
                  </a:lnTo>
                  <a:lnTo>
                    <a:pt x="138653" y="57359"/>
                  </a:lnTo>
                  <a:lnTo>
                    <a:pt x="125928" y="40822"/>
                  </a:lnTo>
                  <a:lnTo>
                    <a:pt x="116920" y="36646"/>
                  </a:lnTo>
                  <a:lnTo>
                    <a:pt x="94432" y="35125"/>
                  </a:lnTo>
                  <a:lnTo>
                    <a:pt x="75079" y="41469"/>
                  </a:lnTo>
                  <a:lnTo>
                    <a:pt x="66643" y="46436"/>
                  </a:lnTo>
                  <a:lnTo>
                    <a:pt x="54150" y="61313"/>
                  </a:lnTo>
                  <a:lnTo>
                    <a:pt x="49181" y="70194"/>
                  </a:lnTo>
                  <a:lnTo>
                    <a:pt x="46779" y="89420"/>
                  </a:lnTo>
                  <a:lnTo>
                    <a:pt x="50780" y="108494"/>
                  </a:lnTo>
                  <a:lnTo>
                    <a:pt x="60358" y="124770"/>
                  </a:lnTo>
                  <a:lnTo>
                    <a:pt x="75533" y="136683"/>
                  </a:lnTo>
                  <a:lnTo>
                    <a:pt x="84493" y="141497"/>
                  </a:lnTo>
                  <a:lnTo>
                    <a:pt x="92806" y="142367"/>
                  </a:lnTo>
                  <a:lnTo>
                    <a:pt x="108282" y="137095"/>
                  </a:lnTo>
                  <a:lnTo>
                    <a:pt x="119839" y="123833"/>
                  </a:lnTo>
                  <a:lnTo>
                    <a:pt x="124559" y="115384"/>
                  </a:lnTo>
                  <a:lnTo>
                    <a:pt x="126684" y="96636"/>
                  </a:lnTo>
                  <a:lnTo>
                    <a:pt x="122558" y="77776"/>
                  </a:lnTo>
                  <a:lnTo>
                    <a:pt x="112926" y="61594"/>
                  </a:lnTo>
                  <a:lnTo>
                    <a:pt x="105912" y="57513"/>
                  </a:lnTo>
                  <a:lnTo>
                    <a:pt x="88760" y="56098"/>
                  </a:lnTo>
                  <a:lnTo>
                    <a:pt x="81613" y="59698"/>
                  </a:lnTo>
                  <a:lnTo>
                    <a:pt x="70552" y="73057"/>
                  </a:lnTo>
                  <a:lnTo>
                    <a:pt x="67975" y="90693"/>
                  </a:lnTo>
                  <a:lnTo>
                    <a:pt x="71899" y="110229"/>
                  </a:lnTo>
                  <a:lnTo>
                    <a:pt x="81442" y="130610"/>
                  </a:lnTo>
                  <a:lnTo>
                    <a:pt x="87263" y="135109"/>
                  </a:lnTo>
                  <a:lnTo>
                    <a:pt x="93482" y="135769"/>
                  </a:lnTo>
                  <a:lnTo>
                    <a:pt x="99969" y="133869"/>
                  </a:lnTo>
                  <a:lnTo>
                    <a:pt x="105463" y="129093"/>
                  </a:lnTo>
                  <a:lnTo>
                    <a:pt x="114687" y="114428"/>
                  </a:lnTo>
                  <a:lnTo>
                    <a:pt x="116447" y="96212"/>
                  </a:lnTo>
                  <a:lnTo>
                    <a:pt x="113330" y="78757"/>
                  </a:lnTo>
                  <a:lnTo>
                    <a:pt x="102413" y="56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39950" y="4688108"/>
              <a:ext cx="218641" cy="232438"/>
            </a:xfrm>
            <a:custGeom>
              <a:avLst/>
              <a:gdLst/>
              <a:ahLst/>
              <a:cxnLst/>
              <a:rect l="0" t="0" r="0" b="0"/>
              <a:pathLst>
                <a:path w="218641" h="232438">
                  <a:moveTo>
                    <a:pt x="113355" y="18130"/>
                  </a:moveTo>
                  <a:lnTo>
                    <a:pt x="102177" y="6951"/>
                  </a:lnTo>
                  <a:lnTo>
                    <a:pt x="84211" y="1463"/>
                  </a:lnTo>
                  <a:lnTo>
                    <a:pt x="72869" y="0"/>
                  </a:lnTo>
                  <a:lnTo>
                    <a:pt x="50908" y="4613"/>
                  </a:lnTo>
                  <a:lnTo>
                    <a:pt x="40138" y="9119"/>
                  </a:lnTo>
                  <a:lnTo>
                    <a:pt x="25052" y="23484"/>
                  </a:lnTo>
                  <a:lnTo>
                    <a:pt x="5836" y="61302"/>
                  </a:lnTo>
                  <a:lnTo>
                    <a:pt x="0" y="97732"/>
                  </a:lnTo>
                  <a:lnTo>
                    <a:pt x="6433" y="143558"/>
                  </a:lnTo>
                  <a:lnTo>
                    <a:pt x="22088" y="186405"/>
                  </a:lnTo>
                  <a:lnTo>
                    <a:pt x="27944" y="196994"/>
                  </a:lnTo>
                  <a:lnTo>
                    <a:pt x="43809" y="211879"/>
                  </a:lnTo>
                  <a:lnTo>
                    <a:pt x="82590" y="230966"/>
                  </a:lnTo>
                  <a:lnTo>
                    <a:pt x="106311" y="232437"/>
                  </a:lnTo>
                  <a:lnTo>
                    <a:pt x="159667" y="223849"/>
                  </a:lnTo>
                  <a:lnTo>
                    <a:pt x="218640" y="197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873167" y="3473841"/>
            <a:ext cx="339379" cy="548046"/>
            <a:chOff x="5873167" y="3473841"/>
            <a:chExt cx="339379" cy="548046"/>
          </a:xfrm>
        </p:grpSpPr>
        <p:sp>
          <p:nvSpPr>
            <p:cNvPr id="55" name="Freeform 54"/>
            <p:cNvSpPr/>
            <p:nvPr/>
          </p:nvSpPr>
          <p:spPr>
            <a:xfrm>
              <a:off x="5873167" y="3473841"/>
              <a:ext cx="142681" cy="181011"/>
            </a:xfrm>
            <a:custGeom>
              <a:avLst/>
              <a:gdLst/>
              <a:ahLst/>
              <a:cxnLst/>
              <a:rect l="0" t="0" r="0" b="0"/>
              <a:pathLst>
                <a:path w="142681" h="181011">
                  <a:moveTo>
                    <a:pt x="96491" y="32148"/>
                  </a:moveTo>
                  <a:lnTo>
                    <a:pt x="43463" y="46803"/>
                  </a:lnTo>
                  <a:lnTo>
                    <a:pt x="25739" y="59718"/>
                  </a:lnTo>
                  <a:lnTo>
                    <a:pt x="11233" y="77157"/>
                  </a:lnTo>
                  <a:lnTo>
                    <a:pt x="887" y="96606"/>
                  </a:lnTo>
                  <a:lnTo>
                    <a:pt x="0" y="106705"/>
                  </a:lnTo>
                  <a:lnTo>
                    <a:pt x="5253" y="127286"/>
                  </a:lnTo>
                  <a:lnTo>
                    <a:pt x="21364" y="153014"/>
                  </a:lnTo>
                  <a:lnTo>
                    <a:pt x="37365" y="165025"/>
                  </a:lnTo>
                  <a:lnTo>
                    <a:pt x="46545" y="169866"/>
                  </a:lnTo>
                  <a:lnTo>
                    <a:pt x="69223" y="172125"/>
                  </a:lnTo>
                  <a:lnTo>
                    <a:pt x="81822" y="171090"/>
                  </a:lnTo>
                  <a:lnTo>
                    <a:pt x="102060" y="160580"/>
                  </a:lnTo>
                  <a:lnTo>
                    <a:pt x="117683" y="144211"/>
                  </a:lnTo>
                  <a:lnTo>
                    <a:pt x="133056" y="114095"/>
                  </a:lnTo>
                  <a:lnTo>
                    <a:pt x="142680" y="77226"/>
                  </a:lnTo>
                  <a:lnTo>
                    <a:pt x="141196" y="54523"/>
                  </a:lnTo>
                  <a:lnTo>
                    <a:pt x="130398" y="35853"/>
                  </a:lnTo>
                  <a:lnTo>
                    <a:pt x="100459" y="4804"/>
                  </a:lnTo>
                  <a:lnTo>
                    <a:pt x="92117" y="1051"/>
                  </a:lnTo>
                  <a:lnTo>
                    <a:pt x="73490" y="0"/>
                  </a:lnTo>
                  <a:lnTo>
                    <a:pt x="43272" y="11574"/>
                  </a:lnTo>
                  <a:lnTo>
                    <a:pt x="28775" y="26514"/>
                  </a:lnTo>
                  <a:lnTo>
                    <a:pt x="18431" y="47192"/>
                  </a:lnTo>
                  <a:lnTo>
                    <a:pt x="8372" y="90548"/>
                  </a:lnTo>
                  <a:lnTo>
                    <a:pt x="14267" y="144593"/>
                  </a:lnTo>
                  <a:lnTo>
                    <a:pt x="17108" y="156244"/>
                  </a:lnTo>
                  <a:lnTo>
                    <a:pt x="22512" y="165182"/>
                  </a:lnTo>
                  <a:lnTo>
                    <a:pt x="37875" y="178232"/>
                  </a:lnTo>
                  <a:lnTo>
                    <a:pt x="46885" y="181010"/>
                  </a:lnTo>
                  <a:lnTo>
                    <a:pt x="66255" y="180977"/>
                  </a:lnTo>
                  <a:lnTo>
                    <a:pt x="96891" y="174382"/>
                  </a:lnTo>
                  <a:lnTo>
                    <a:pt x="114606" y="162044"/>
                  </a:lnTo>
                  <a:lnTo>
                    <a:pt x="122606" y="153840"/>
                  </a:lnTo>
                  <a:lnTo>
                    <a:pt x="131494" y="132247"/>
                  </a:lnTo>
                  <a:lnTo>
                    <a:pt x="134275" y="108222"/>
                  </a:lnTo>
                  <a:lnTo>
                    <a:pt x="131611" y="85846"/>
                  </a:lnTo>
                  <a:lnTo>
                    <a:pt x="123408" y="67322"/>
                  </a:lnTo>
                  <a:lnTo>
                    <a:pt x="117945" y="59107"/>
                  </a:lnTo>
                  <a:lnTo>
                    <a:pt x="109624" y="53630"/>
                  </a:lnTo>
                  <a:lnTo>
                    <a:pt x="87900" y="47545"/>
                  </a:lnTo>
                  <a:lnTo>
                    <a:pt x="77895" y="48262"/>
                  </a:lnTo>
                  <a:lnTo>
                    <a:pt x="60540" y="55298"/>
                  </a:lnTo>
                  <a:lnTo>
                    <a:pt x="54976" y="62789"/>
                  </a:lnTo>
                  <a:lnTo>
                    <a:pt x="48795" y="83591"/>
                  </a:lnTo>
                  <a:lnTo>
                    <a:pt x="50903" y="116021"/>
                  </a:lnTo>
                  <a:lnTo>
                    <a:pt x="55571" y="121988"/>
                  </a:lnTo>
                  <a:lnTo>
                    <a:pt x="62192" y="124797"/>
                  </a:lnTo>
                  <a:lnTo>
                    <a:pt x="70115" y="125500"/>
                  </a:lnTo>
                  <a:lnTo>
                    <a:pt x="85158" y="120041"/>
                  </a:lnTo>
                  <a:lnTo>
                    <a:pt x="92445" y="115310"/>
                  </a:lnTo>
                  <a:lnTo>
                    <a:pt x="96133" y="108646"/>
                  </a:lnTo>
                  <a:lnTo>
                    <a:pt x="96491" y="74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60061" y="3771520"/>
              <a:ext cx="252485" cy="250367"/>
            </a:xfrm>
            <a:custGeom>
              <a:avLst/>
              <a:gdLst/>
              <a:ahLst/>
              <a:cxnLst/>
              <a:rect l="0" t="0" r="0" b="0"/>
              <a:pathLst>
                <a:path w="252485" h="250367">
                  <a:moveTo>
                    <a:pt x="62239" y="218780"/>
                  </a:moveTo>
                  <a:lnTo>
                    <a:pt x="51061" y="202013"/>
                  </a:lnTo>
                  <a:lnTo>
                    <a:pt x="41964" y="150434"/>
                  </a:lnTo>
                  <a:lnTo>
                    <a:pt x="26785" y="93143"/>
                  </a:lnTo>
                  <a:lnTo>
                    <a:pt x="11865" y="51633"/>
                  </a:lnTo>
                  <a:lnTo>
                    <a:pt x="466" y="34918"/>
                  </a:lnTo>
                  <a:lnTo>
                    <a:pt x="0" y="28355"/>
                  </a:lnTo>
                  <a:lnTo>
                    <a:pt x="3199" y="22810"/>
                  </a:lnTo>
                  <a:lnTo>
                    <a:pt x="16112" y="13529"/>
                  </a:lnTo>
                  <a:lnTo>
                    <a:pt x="33549" y="5505"/>
                  </a:lnTo>
                  <a:lnTo>
                    <a:pt x="74276" y="0"/>
                  </a:lnTo>
                  <a:lnTo>
                    <a:pt x="117798" y="3958"/>
                  </a:lnTo>
                  <a:lnTo>
                    <a:pt x="139965" y="12559"/>
                  </a:lnTo>
                  <a:lnTo>
                    <a:pt x="196343" y="50706"/>
                  </a:lnTo>
                  <a:lnTo>
                    <a:pt x="248081" y="108545"/>
                  </a:lnTo>
                  <a:lnTo>
                    <a:pt x="251644" y="117214"/>
                  </a:lnTo>
                  <a:lnTo>
                    <a:pt x="252484" y="136205"/>
                  </a:lnTo>
                  <a:lnTo>
                    <a:pt x="240791" y="166627"/>
                  </a:lnTo>
                  <a:lnTo>
                    <a:pt x="222508" y="192279"/>
                  </a:lnTo>
                  <a:lnTo>
                    <a:pt x="179728" y="220738"/>
                  </a:lnTo>
                  <a:lnTo>
                    <a:pt x="125631" y="242681"/>
                  </a:lnTo>
                  <a:lnTo>
                    <a:pt x="83296" y="250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144146" y="2281526"/>
            <a:ext cx="1816205" cy="417161"/>
            <a:chOff x="7144146" y="2281526"/>
            <a:chExt cx="1816205" cy="417161"/>
          </a:xfrm>
        </p:grpSpPr>
        <p:sp>
          <p:nvSpPr>
            <p:cNvPr id="58" name="Freeform 57"/>
            <p:cNvSpPr/>
            <p:nvPr/>
          </p:nvSpPr>
          <p:spPr>
            <a:xfrm>
              <a:off x="7144146" y="2405645"/>
              <a:ext cx="215274" cy="293042"/>
            </a:xfrm>
            <a:custGeom>
              <a:avLst/>
              <a:gdLst/>
              <a:ahLst/>
              <a:cxnLst/>
              <a:rect l="0" t="0" r="0" b="0"/>
              <a:pathLst>
                <a:path w="215274" h="293042">
                  <a:moveTo>
                    <a:pt x="67875" y="47494"/>
                  </a:moveTo>
                  <a:lnTo>
                    <a:pt x="44155" y="106111"/>
                  </a:lnTo>
                  <a:lnTo>
                    <a:pt x="36673" y="160285"/>
                  </a:lnTo>
                  <a:lnTo>
                    <a:pt x="25143" y="212927"/>
                  </a:lnTo>
                  <a:lnTo>
                    <a:pt x="8132" y="268195"/>
                  </a:lnTo>
                  <a:lnTo>
                    <a:pt x="0" y="293041"/>
                  </a:lnTo>
                  <a:lnTo>
                    <a:pt x="18898" y="237552"/>
                  </a:lnTo>
                  <a:lnTo>
                    <a:pt x="42405" y="176031"/>
                  </a:lnTo>
                  <a:lnTo>
                    <a:pt x="57167" y="120934"/>
                  </a:lnTo>
                  <a:lnTo>
                    <a:pt x="76040" y="59375"/>
                  </a:lnTo>
                  <a:lnTo>
                    <a:pt x="107092" y="5559"/>
                  </a:lnTo>
                  <a:lnTo>
                    <a:pt x="115076" y="820"/>
                  </a:lnTo>
                  <a:lnTo>
                    <a:pt x="123909" y="0"/>
                  </a:lnTo>
                  <a:lnTo>
                    <a:pt x="133307" y="1794"/>
                  </a:lnTo>
                  <a:lnTo>
                    <a:pt x="140742" y="6499"/>
                  </a:lnTo>
                  <a:lnTo>
                    <a:pt x="152123" y="21085"/>
                  </a:lnTo>
                  <a:lnTo>
                    <a:pt x="165107" y="49028"/>
                  </a:lnTo>
                  <a:lnTo>
                    <a:pt x="175218" y="111792"/>
                  </a:lnTo>
                  <a:lnTo>
                    <a:pt x="190978" y="172598"/>
                  </a:lnTo>
                  <a:lnTo>
                    <a:pt x="210618" y="234559"/>
                  </a:lnTo>
                  <a:lnTo>
                    <a:pt x="215273" y="258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90964" y="2579481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75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34485" y="2432225"/>
              <a:ext cx="211284" cy="265991"/>
            </a:xfrm>
            <a:custGeom>
              <a:avLst/>
              <a:gdLst/>
              <a:ahLst/>
              <a:cxnLst/>
              <a:rect l="0" t="0" r="0" b="0"/>
              <a:pathLst>
                <a:path w="211284" h="265991">
                  <a:moveTo>
                    <a:pt x="19691" y="73557"/>
                  </a:moveTo>
                  <a:lnTo>
                    <a:pt x="19691" y="132174"/>
                  </a:lnTo>
                  <a:lnTo>
                    <a:pt x="28096" y="193584"/>
                  </a:lnTo>
                  <a:lnTo>
                    <a:pt x="35310" y="236502"/>
                  </a:lnTo>
                  <a:lnTo>
                    <a:pt x="33262" y="260621"/>
                  </a:lnTo>
                  <a:lnTo>
                    <a:pt x="31077" y="264946"/>
                  </a:lnTo>
                  <a:lnTo>
                    <a:pt x="28452" y="264321"/>
                  </a:lnTo>
                  <a:lnTo>
                    <a:pt x="25531" y="260394"/>
                  </a:lnTo>
                  <a:lnTo>
                    <a:pt x="5550" y="200203"/>
                  </a:lnTo>
                  <a:lnTo>
                    <a:pt x="0" y="149440"/>
                  </a:lnTo>
                  <a:lnTo>
                    <a:pt x="2023" y="91232"/>
                  </a:lnTo>
                  <a:lnTo>
                    <a:pt x="13286" y="47209"/>
                  </a:lnTo>
                  <a:lnTo>
                    <a:pt x="26203" y="24412"/>
                  </a:lnTo>
                  <a:lnTo>
                    <a:pt x="43643" y="6481"/>
                  </a:lnTo>
                  <a:lnTo>
                    <a:pt x="53206" y="1934"/>
                  </a:lnTo>
                  <a:lnTo>
                    <a:pt x="73191" y="0"/>
                  </a:lnTo>
                  <a:lnTo>
                    <a:pt x="104173" y="5489"/>
                  </a:lnTo>
                  <a:lnTo>
                    <a:pt x="112277" y="11801"/>
                  </a:lnTo>
                  <a:lnTo>
                    <a:pt x="124401" y="31292"/>
                  </a:lnTo>
                  <a:lnTo>
                    <a:pt x="127450" y="55552"/>
                  </a:lnTo>
                  <a:lnTo>
                    <a:pt x="123736" y="80763"/>
                  </a:lnTo>
                  <a:lnTo>
                    <a:pt x="114286" y="103666"/>
                  </a:lnTo>
                  <a:lnTo>
                    <a:pt x="99168" y="119304"/>
                  </a:lnTo>
                  <a:lnTo>
                    <a:pt x="87769" y="126644"/>
                  </a:lnTo>
                  <a:lnTo>
                    <a:pt x="94401" y="122108"/>
                  </a:lnTo>
                  <a:lnTo>
                    <a:pt x="123455" y="117578"/>
                  </a:lnTo>
                  <a:lnTo>
                    <a:pt x="142238" y="122758"/>
                  </a:lnTo>
                  <a:lnTo>
                    <a:pt x="180628" y="151699"/>
                  </a:lnTo>
                  <a:lnTo>
                    <a:pt x="200867" y="173269"/>
                  </a:lnTo>
                  <a:lnTo>
                    <a:pt x="210568" y="191573"/>
                  </a:lnTo>
                  <a:lnTo>
                    <a:pt x="211283" y="201367"/>
                  </a:lnTo>
                  <a:lnTo>
                    <a:pt x="205839" y="221609"/>
                  </a:lnTo>
                  <a:lnTo>
                    <a:pt x="189619" y="247146"/>
                  </a:lnTo>
                  <a:lnTo>
                    <a:pt x="170474" y="259112"/>
                  </a:lnTo>
                  <a:lnTo>
                    <a:pt x="147537" y="265990"/>
                  </a:lnTo>
                  <a:lnTo>
                    <a:pt x="101096" y="260874"/>
                  </a:lnTo>
                  <a:lnTo>
                    <a:pt x="51276" y="252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43606" y="2337326"/>
              <a:ext cx="336913" cy="20848"/>
            </a:xfrm>
            <a:custGeom>
              <a:avLst/>
              <a:gdLst/>
              <a:ahLst/>
              <a:cxnLst/>
              <a:rect l="0" t="0" r="0" b="0"/>
              <a:pathLst>
                <a:path w="336913" h="20848">
                  <a:moveTo>
                    <a:pt x="336912" y="0"/>
                  </a:moveTo>
                  <a:lnTo>
                    <a:pt x="299434" y="8333"/>
                  </a:lnTo>
                  <a:lnTo>
                    <a:pt x="248011" y="15684"/>
                  </a:lnTo>
                  <a:lnTo>
                    <a:pt x="185557" y="19996"/>
                  </a:lnTo>
                  <a:lnTo>
                    <a:pt x="126947" y="20847"/>
                  </a:lnTo>
                  <a:lnTo>
                    <a:pt x="63467" y="137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12186" y="2421554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0" y="0"/>
                  </a:moveTo>
                  <a:lnTo>
                    <a:pt x="27557" y="7236"/>
                  </a:lnTo>
                  <a:lnTo>
                    <a:pt x="80660" y="12998"/>
                  </a:lnTo>
                  <a:lnTo>
                    <a:pt x="131227" y="19465"/>
                  </a:lnTo>
                  <a:lnTo>
                    <a:pt x="186276" y="20743"/>
                  </a:lnTo>
                  <a:lnTo>
                    <a:pt x="239090" y="20995"/>
                  </a:lnTo>
                  <a:lnTo>
                    <a:pt x="27374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01658" y="2505782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0" y="0"/>
                  </a:moveTo>
                  <a:lnTo>
                    <a:pt x="42692" y="3119"/>
                  </a:lnTo>
                  <a:lnTo>
                    <a:pt x="95520" y="9065"/>
                  </a:lnTo>
                  <a:lnTo>
                    <a:pt x="146640" y="18645"/>
                  </a:lnTo>
                  <a:lnTo>
                    <a:pt x="194346" y="28683"/>
                  </a:lnTo>
                  <a:lnTo>
                    <a:pt x="221099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012186" y="2281526"/>
              <a:ext cx="273742" cy="76858"/>
            </a:xfrm>
            <a:custGeom>
              <a:avLst/>
              <a:gdLst/>
              <a:ahLst/>
              <a:cxnLst/>
              <a:rect l="0" t="0" r="0" b="0"/>
              <a:pathLst>
                <a:path w="273742" h="76858">
                  <a:moveTo>
                    <a:pt x="0" y="13686"/>
                  </a:moveTo>
                  <a:lnTo>
                    <a:pt x="11179" y="30454"/>
                  </a:lnTo>
                  <a:lnTo>
                    <a:pt x="26025" y="41805"/>
                  </a:lnTo>
                  <a:lnTo>
                    <a:pt x="64153" y="58625"/>
                  </a:lnTo>
                  <a:lnTo>
                    <a:pt x="84665" y="59785"/>
                  </a:lnTo>
                  <a:lnTo>
                    <a:pt x="104310" y="55232"/>
                  </a:lnTo>
                  <a:lnTo>
                    <a:pt x="135985" y="33244"/>
                  </a:lnTo>
                  <a:lnTo>
                    <a:pt x="151685" y="21209"/>
                  </a:lnTo>
                  <a:lnTo>
                    <a:pt x="200606" y="176"/>
                  </a:lnTo>
                  <a:lnTo>
                    <a:pt x="209777" y="0"/>
                  </a:lnTo>
                  <a:lnTo>
                    <a:pt x="226205" y="6044"/>
                  </a:lnTo>
                  <a:lnTo>
                    <a:pt x="238187" y="19648"/>
                  </a:lnTo>
                  <a:lnTo>
                    <a:pt x="273741" y="76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01782" y="2284683"/>
              <a:ext cx="347442" cy="42116"/>
            </a:xfrm>
            <a:custGeom>
              <a:avLst/>
              <a:gdLst/>
              <a:ahLst/>
              <a:cxnLst/>
              <a:rect l="0" t="0" r="0" b="0"/>
              <a:pathLst>
                <a:path w="347442" h="42116">
                  <a:moveTo>
                    <a:pt x="0" y="0"/>
                  </a:moveTo>
                  <a:lnTo>
                    <a:pt x="42691" y="3120"/>
                  </a:lnTo>
                  <a:lnTo>
                    <a:pt x="95521" y="14655"/>
                  </a:lnTo>
                  <a:lnTo>
                    <a:pt x="152706" y="20963"/>
                  </a:lnTo>
                  <a:lnTo>
                    <a:pt x="209883" y="35545"/>
                  </a:lnTo>
                  <a:lnTo>
                    <a:pt x="260954" y="40817"/>
                  </a:lnTo>
                  <a:lnTo>
                    <a:pt x="312983" y="41858"/>
                  </a:lnTo>
                  <a:lnTo>
                    <a:pt x="347441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32479" y="2383234"/>
              <a:ext cx="153532" cy="202681"/>
            </a:xfrm>
            <a:custGeom>
              <a:avLst/>
              <a:gdLst/>
              <a:ahLst/>
              <a:cxnLst/>
              <a:rect l="0" t="0" r="0" b="0"/>
              <a:pathLst>
                <a:path w="153532" h="202681">
                  <a:moveTo>
                    <a:pt x="132475" y="38320"/>
                  </a:moveTo>
                  <a:lnTo>
                    <a:pt x="103166" y="9012"/>
                  </a:lnTo>
                  <a:lnTo>
                    <a:pt x="83574" y="1897"/>
                  </a:lnTo>
                  <a:lnTo>
                    <a:pt x="71798" y="0"/>
                  </a:lnTo>
                  <a:lnTo>
                    <a:pt x="49355" y="4131"/>
                  </a:lnTo>
                  <a:lnTo>
                    <a:pt x="28851" y="14936"/>
                  </a:lnTo>
                  <a:lnTo>
                    <a:pt x="11940" y="31437"/>
                  </a:lnTo>
                  <a:lnTo>
                    <a:pt x="2865" y="53588"/>
                  </a:lnTo>
                  <a:lnTo>
                    <a:pt x="0" y="79031"/>
                  </a:lnTo>
                  <a:lnTo>
                    <a:pt x="10683" y="141803"/>
                  </a:lnTo>
                  <a:lnTo>
                    <a:pt x="26068" y="169067"/>
                  </a:lnTo>
                  <a:lnTo>
                    <a:pt x="51034" y="191964"/>
                  </a:lnTo>
                  <a:lnTo>
                    <a:pt x="73661" y="200193"/>
                  </a:lnTo>
                  <a:lnTo>
                    <a:pt x="98146" y="202680"/>
                  </a:lnTo>
                  <a:lnTo>
                    <a:pt x="120726" y="199886"/>
                  </a:lnTo>
                  <a:lnTo>
                    <a:pt x="136222" y="191626"/>
                  </a:lnTo>
                  <a:lnTo>
                    <a:pt x="153531" y="175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770238" y="2409950"/>
              <a:ext cx="190113" cy="155928"/>
            </a:xfrm>
            <a:custGeom>
              <a:avLst/>
              <a:gdLst/>
              <a:ahLst/>
              <a:cxnLst/>
              <a:rect l="0" t="0" r="0" b="0"/>
              <a:pathLst>
                <a:path w="190113" h="155928">
                  <a:moveTo>
                    <a:pt x="0" y="127417"/>
                  </a:moveTo>
                  <a:lnTo>
                    <a:pt x="0" y="68801"/>
                  </a:lnTo>
                  <a:lnTo>
                    <a:pt x="0" y="28421"/>
                  </a:lnTo>
                  <a:lnTo>
                    <a:pt x="3509" y="18136"/>
                  </a:lnTo>
                  <a:lnTo>
                    <a:pt x="16768" y="3589"/>
                  </a:lnTo>
                  <a:lnTo>
                    <a:pt x="25216" y="411"/>
                  </a:lnTo>
                  <a:lnTo>
                    <a:pt x="43962" y="0"/>
                  </a:lnTo>
                  <a:lnTo>
                    <a:pt x="84594" y="10439"/>
                  </a:lnTo>
                  <a:lnTo>
                    <a:pt x="146261" y="39977"/>
                  </a:lnTo>
                  <a:lnTo>
                    <a:pt x="170589" y="59525"/>
                  </a:lnTo>
                  <a:lnTo>
                    <a:pt x="185392" y="77356"/>
                  </a:lnTo>
                  <a:lnTo>
                    <a:pt x="189105" y="87024"/>
                  </a:lnTo>
                  <a:lnTo>
                    <a:pt x="190112" y="107125"/>
                  </a:lnTo>
                  <a:lnTo>
                    <a:pt x="183540" y="124638"/>
                  </a:lnTo>
                  <a:lnTo>
                    <a:pt x="178512" y="132583"/>
                  </a:lnTo>
                  <a:lnTo>
                    <a:pt x="163567" y="144531"/>
                  </a:lnTo>
                  <a:lnTo>
                    <a:pt x="144056" y="152571"/>
                  </a:lnTo>
                  <a:lnTo>
                    <a:pt x="107934" y="155927"/>
                  </a:lnTo>
                  <a:lnTo>
                    <a:pt x="52992" y="144098"/>
                  </a:lnTo>
                  <a:lnTo>
                    <a:pt x="10529" y="127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3739812" y="2421554"/>
            <a:ext cx="18862" cy="231628"/>
          </a:xfrm>
          <a:custGeom>
            <a:avLst/>
            <a:gdLst/>
            <a:ahLst/>
            <a:cxnLst/>
            <a:rect l="0" t="0" r="0" b="0"/>
            <a:pathLst>
              <a:path w="18862" h="231628">
                <a:moveTo>
                  <a:pt x="8333" y="0"/>
                </a:moveTo>
                <a:lnTo>
                  <a:pt x="0" y="37478"/>
                </a:lnTo>
                <a:lnTo>
                  <a:pt x="1574" y="72326"/>
                </a:lnTo>
                <a:lnTo>
                  <a:pt x="6998" y="126721"/>
                </a:lnTo>
                <a:lnTo>
                  <a:pt x="7937" y="176627"/>
                </a:lnTo>
                <a:lnTo>
                  <a:pt x="18861" y="2316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4527253" y="3895544"/>
            <a:ext cx="73701" cy="221099"/>
          </a:xfrm>
          <a:custGeom>
            <a:avLst/>
            <a:gdLst/>
            <a:ahLst/>
            <a:cxnLst/>
            <a:rect l="0" t="0" r="0" b="0"/>
            <a:pathLst>
              <a:path w="73701" h="221099">
                <a:moveTo>
                  <a:pt x="0" y="0"/>
                </a:moveTo>
                <a:lnTo>
                  <a:pt x="0" y="22356"/>
                </a:lnTo>
                <a:lnTo>
                  <a:pt x="23720" y="84342"/>
                </a:lnTo>
                <a:lnTo>
                  <a:pt x="45550" y="147409"/>
                </a:lnTo>
                <a:lnTo>
                  <a:pt x="63162" y="196923"/>
                </a:lnTo>
                <a:lnTo>
                  <a:pt x="73700" y="2210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1604014" y="1142158"/>
            <a:ext cx="6144084" cy="548790"/>
            <a:chOff x="1604014" y="1142158"/>
            <a:chExt cx="6144084" cy="548790"/>
          </a:xfrm>
        </p:grpSpPr>
        <p:sp>
          <p:nvSpPr>
            <p:cNvPr id="71" name="Freeform 70"/>
            <p:cNvSpPr/>
            <p:nvPr/>
          </p:nvSpPr>
          <p:spPr>
            <a:xfrm>
              <a:off x="1604014" y="1142158"/>
              <a:ext cx="310821" cy="367679"/>
            </a:xfrm>
            <a:custGeom>
              <a:avLst/>
              <a:gdLst/>
              <a:ahLst/>
              <a:cxnLst/>
              <a:rect l="0" t="0" r="0" b="0"/>
              <a:pathLst>
                <a:path w="310821" h="367679">
                  <a:moveTo>
                    <a:pt x="223338" y="16305"/>
                  </a:moveTo>
                  <a:lnTo>
                    <a:pt x="195782" y="9070"/>
                  </a:lnTo>
                  <a:lnTo>
                    <a:pt x="142679" y="3308"/>
                  </a:lnTo>
                  <a:lnTo>
                    <a:pt x="119639" y="0"/>
                  </a:lnTo>
                  <a:lnTo>
                    <a:pt x="60030" y="10374"/>
                  </a:lnTo>
                  <a:lnTo>
                    <a:pt x="24822" y="31316"/>
                  </a:lnTo>
                  <a:lnTo>
                    <a:pt x="9156" y="49883"/>
                  </a:lnTo>
                  <a:lnTo>
                    <a:pt x="3341" y="59747"/>
                  </a:lnTo>
                  <a:lnTo>
                    <a:pt x="0" y="83186"/>
                  </a:lnTo>
                  <a:lnTo>
                    <a:pt x="3583" y="108031"/>
                  </a:lnTo>
                  <a:lnTo>
                    <a:pt x="12975" y="130772"/>
                  </a:lnTo>
                  <a:lnTo>
                    <a:pt x="37006" y="157716"/>
                  </a:lnTo>
                  <a:lnTo>
                    <a:pt x="66353" y="174928"/>
                  </a:lnTo>
                  <a:lnTo>
                    <a:pt x="124521" y="182819"/>
                  </a:lnTo>
                  <a:lnTo>
                    <a:pt x="173912" y="184186"/>
                  </a:lnTo>
                  <a:lnTo>
                    <a:pt x="217532" y="186930"/>
                  </a:lnTo>
                  <a:lnTo>
                    <a:pt x="252033" y="201522"/>
                  </a:lnTo>
                  <a:lnTo>
                    <a:pt x="269627" y="214047"/>
                  </a:lnTo>
                  <a:lnTo>
                    <a:pt x="292685" y="245431"/>
                  </a:lnTo>
                  <a:lnTo>
                    <a:pt x="308746" y="278777"/>
                  </a:lnTo>
                  <a:lnTo>
                    <a:pt x="310820" y="300245"/>
                  </a:lnTo>
                  <a:lnTo>
                    <a:pt x="306673" y="320316"/>
                  </a:lnTo>
                  <a:lnTo>
                    <a:pt x="297030" y="337034"/>
                  </a:lnTo>
                  <a:lnTo>
                    <a:pt x="281826" y="349144"/>
                  </a:lnTo>
                  <a:lnTo>
                    <a:pt x="243470" y="366451"/>
                  </a:lnTo>
                  <a:lnTo>
                    <a:pt x="219807" y="367678"/>
                  </a:lnTo>
                  <a:lnTo>
                    <a:pt x="166488" y="358933"/>
                  </a:lnTo>
                  <a:lnTo>
                    <a:pt x="112066" y="338705"/>
                  </a:lnTo>
                  <a:lnTo>
                    <a:pt x="54882" y="321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85279" y="1168992"/>
              <a:ext cx="182908" cy="347441"/>
            </a:xfrm>
            <a:custGeom>
              <a:avLst/>
              <a:gdLst/>
              <a:ahLst/>
              <a:cxnLst/>
              <a:rect l="0" t="0" r="0" b="0"/>
              <a:pathLst>
                <a:path w="182908" h="347441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4" y="147997"/>
                  </a:lnTo>
                  <a:lnTo>
                    <a:pt x="12998" y="197099"/>
                  </a:lnTo>
                  <a:lnTo>
                    <a:pt x="21789" y="244403"/>
                  </a:lnTo>
                  <a:lnTo>
                    <a:pt x="29651" y="307200"/>
                  </a:lnTo>
                  <a:lnTo>
                    <a:pt x="30296" y="312425"/>
                  </a:lnTo>
                  <a:lnTo>
                    <a:pt x="30726" y="311228"/>
                  </a:lnTo>
                  <a:lnTo>
                    <a:pt x="32642" y="257274"/>
                  </a:lnTo>
                  <a:lnTo>
                    <a:pt x="37125" y="233667"/>
                  </a:lnTo>
                  <a:lnTo>
                    <a:pt x="42298" y="224798"/>
                  </a:lnTo>
                  <a:lnTo>
                    <a:pt x="57404" y="211824"/>
                  </a:lnTo>
                  <a:lnTo>
                    <a:pt x="78935" y="205278"/>
                  </a:lnTo>
                  <a:lnTo>
                    <a:pt x="91228" y="203532"/>
                  </a:lnTo>
                  <a:lnTo>
                    <a:pt x="114245" y="210952"/>
                  </a:lnTo>
                  <a:lnTo>
                    <a:pt x="152029" y="238721"/>
                  </a:lnTo>
                  <a:lnTo>
                    <a:pt x="169178" y="265314"/>
                  </a:lnTo>
                  <a:lnTo>
                    <a:pt x="181669" y="301010"/>
                  </a:lnTo>
                  <a:lnTo>
                    <a:pt x="182907" y="321345"/>
                  </a:lnTo>
                  <a:lnTo>
                    <a:pt x="1789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234743" y="1379562"/>
              <a:ext cx="114934" cy="163258"/>
            </a:xfrm>
            <a:custGeom>
              <a:avLst/>
              <a:gdLst/>
              <a:ahLst/>
              <a:cxnLst/>
              <a:rect l="0" t="0" r="0" b="0"/>
              <a:pathLst>
                <a:path w="114934" h="163258">
                  <a:moveTo>
                    <a:pt x="76920" y="21057"/>
                  </a:moveTo>
                  <a:lnTo>
                    <a:pt x="65741" y="4289"/>
                  </a:lnTo>
                  <a:lnTo>
                    <a:pt x="58939" y="1689"/>
                  </a:lnTo>
                  <a:lnTo>
                    <a:pt x="50895" y="2296"/>
                  </a:lnTo>
                  <a:lnTo>
                    <a:pt x="42022" y="5040"/>
                  </a:lnTo>
                  <a:lnTo>
                    <a:pt x="25925" y="17448"/>
                  </a:lnTo>
                  <a:lnTo>
                    <a:pt x="12141" y="34660"/>
                  </a:lnTo>
                  <a:lnTo>
                    <a:pt x="2116" y="54009"/>
                  </a:lnTo>
                  <a:lnTo>
                    <a:pt x="0" y="74307"/>
                  </a:lnTo>
                  <a:lnTo>
                    <a:pt x="8173" y="121522"/>
                  </a:lnTo>
                  <a:lnTo>
                    <a:pt x="23275" y="150910"/>
                  </a:lnTo>
                  <a:lnTo>
                    <a:pt x="31798" y="156759"/>
                  </a:lnTo>
                  <a:lnTo>
                    <a:pt x="53746" y="163257"/>
                  </a:lnTo>
                  <a:lnTo>
                    <a:pt x="63810" y="162650"/>
                  </a:lnTo>
                  <a:lnTo>
                    <a:pt x="81232" y="155737"/>
                  </a:lnTo>
                  <a:lnTo>
                    <a:pt x="104194" y="133102"/>
                  </a:lnTo>
                  <a:lnTo>
                    <a:pt x="112438" y="111019"/>
                  </a:lnTo>
                  <a:lnTo>
                    <a:pt x="114933" y="85606"/>
                  </a:lnTo>
                  <a:lnTo>
                    <a:pt x="108590" y="46162"/>
                  </a:lnTo>
                  <a:lnTo>
                    <a:pt x="874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85362" y="1390090"/>
              <a:ext cx="273742" cy="137445"/>
            </a:xfrm>
            <a:custGeom>
              <a:avLst/>
              <a:gdLst/>
              <a:ahLst/>
              <a:cxnLst/>
              <a:rect l="0" t="0" r="0" b="0"/>
              <a:pathLst>
                <a:path w="273742" h="137445">
                  <a:moveTo>
                    <a:pt x="0" y="0"/>
                  </a:moveTo>
                  <a:lnTo>
                    <a:pt x="8334" y="37478"/>
                  </a:lnTo>
                  <a:lnTo>
                    <a:pt x="15684" y="83312"/>
                  </a:lnTo>
                  <a:lnTo>
                    <a:pt x="30644" y="109953"/>
                  </a:lnTo>
                  <a:lnTo>
                    <a:pt x="49894" y="132665"/>
                  </a:lnTo>
                  <a:lnTo>
                    <a:pt x="58999" y="136406"/>
                  </a:lnTo>
                  <a:lnTo>
                    <a:pt x="81594" y="137444"/>
                  </a:lnTo>
                  <a:lnTo>
                    <a:pt x="100995" y="130886"/>
                  </a:lnTo>
                  <a:lnTo>
                    <a:pt x="109444" y="125862"/>
                  </a:lnTo>
                  <a:lnTo>
                    <a:pt x="121952" y="110921"/>
                  </a:lnTo>
                  <a:lnTo>
                    <a:pt x="126924" y="102023"/>
                  </a:lnTo>
                  <a:lnTo>
                    <a:pt x="129331" y="82779"/>
                  </a:lnTo>
                  <a:lnTo>
                    <a:pt x="128334" y="72733"/>
                  </a:lnTo>
                  <a:lnTo>
                    <a:pt x="128840" y="69546"/>
                  </a:lnTo>
                  <a:lnTo>
                    <a:pt x="130347" y="70931"/>
                  </a:lnTo>
                  <a:lnTo>
                    <a:pt x="152822" y="106524"/>
                  </a:lnTo>
                  <a:lnTo>
                    <a:pt x="165797" y="121823"/>
                  </a:lnTo>
                  <a:lnTo>
                    <a:pt x="185602" y="130183"/>
                  </a:lnTo>
                  <a:lnTo>
                    <a:pt x="197435" y="132412"/>
                  </a:lnTo>
                  <a:lnTo>
                    <a:pt x="219940" y="128650"/>
                  </a:lnTo>
                  <a:lnTo>
                    <a:pt x="249221" y="113378"/>
                  </a:lnTo>
                  <a:lnTo>
                    <a:pt x="257394" y="107171"/>
                  </a:lnTo>
                  <a:lnTo>
                    <a:pt x="266476" y="87796"/>
                  </a:lnTo>
                  <a:lnTo>
                    <a:pt x="272784" y="28329"/>
                  </a:lnTo>
                  <a:lnTo>
                    <a:pt x="27374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11746" y="1390126"/>
              <a:ext cx="157928" cy="147364"/>
            </a:xfrm>
            <a:custGeom>
              <a:avLst/>
              <a:gdLst/>
              <a:ahLst/>
              <a:cxnLst/>
              <a:rect l="0" t="0" r="0" b="0"/>
              <a:pathLst>
                <a:path w="157928" h="147364">
                  <a:moveTo>
                    <a:pt x="0" y="31550"/>
                  </a:moveTo>
                  <a:lnTo>
                    <a:pt x="3119" y="74241"/>
                  </a:lnTo>
                  <a:lnTo>
                    <a:pt x="15618" y="118193"/>
                  </a:lnTo>
                  <a:lnTo>
                    <a:pt x="11430" y="70790"/>
                  </a:lnTo>
                  <a:lnTo>
                    <a:pt x="17168" y="45480"/>
                  </a:lnTo>
                  <a:lnTo>
                    <a:pt x="28687" y="23703"/>
                  </a:lnTo>
                  <a:lnTo>
                    <a:pt x="45505" y="6225"/>
                  </a:lnTo>
                  <a:lnTo>
                    <a:pt x="54903" y="1799"/>
                  </a:lnTo>
                  <a:lnTo>
                    <a:pt x="74704" y="0"/>
                  </a:lnTo>
                  <a:lnTo>
                    <a:pt x="92083" y="6219"/>
                  </a:lnTo>
                  <a:lnTo>
                    <a:pt x="122304" y="29276"/>
                  </a:lnTo>
                  <a:lnTo>
                    <a:pt x="138144" y="60642"/>
                  </a:lnTo>
                  <a:lnTo>
                    <a:pt x="154513" y="115449"/>
                  </a:lnTo>
                  <a:lnTo>
                    <a:pt x="157927" y="1473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69756" y="1358505"/>
              <a:ext cx="277628" cy="175977"/>
            </a:xfrm>
            <a:custGeom>
              <a:avLst/>
              <a:gdLst/>
              <a:ahLst/>
              <a:cxnLst/>
              <a:rect l="0" t="0" r="0" b="0"/>
              <a:pathLst>
                <a:path w="277628" h="175977">
                  <a:moveTo>
                    <a:pt x="0" y="0"/>
                  </a:moveTo>
                  <a:lnTo>
                    <a:pt x="3120" y="57264"/>
                  </a:lnTo>
                  <a:lnTo>
                    <a:pt x="14654" y="118156"/>
                  </a:lnTo>
                  <a:lnTo>
                    <a:pt x="30338" y="155502"/>
                  </a:lnTo>
                  <a:lnTo>
                    <a:pt x="38943" y="163329"/>
                  </a:lnTo>
                  <a:lnTo>
                    <a:pt x="60982" y="172026"/>
                  </a:lnTo>
                  <a:lnTo>
                    <a:pt x="71070" y="172006"/>
                  </a:lnTo>
                  <a:lnTo>
                    <a:pt x="88519" y="165744"/>
                  </a:lnTo>
                  <a:lnTo>
                    <a:pt x="111496" y="149065"/>
                  </a:lnTo>
                  <a:lnTo>
                    <a:pt x="127532" y="123716"/>
                  </a:lnTo>
                  <a:lnTo>
                    <a:pt x="131815" y="121082"/>
                  </a:lnTo>
                  <a:lnTo>
                    <a:pt x="135840" y="122835"/>
                  </a:lnTo>
                  <a:lnTo>
                    <a:pt x="163858" y="157899"/>
                  </a:lnTo>
                  <a:lnTo>
                    <a:pt x="181620" y="168833"/>
                  </a:lnTo>
                  <a:lnTo>
                    <a:pt x="216940" y="175976"/>
                  </a:lnTo>
                  <a:lnTo>
                    <a:pt x="237188" y="171408"/>
                  </a:lnTo>
                  <a:lnTo>
                    <a:pt x="245863" y="166914"/>
                  </a:lnTo>
                  <a:lnTo>
                    <a:pt x="258621" y="149443"/>
                  </a:lnTo>
                  <a:lnTo>
                    <a:pt x="276344" y="100099"/>
                  </a:lnTo>
                  <a:lnTo>
                    <a:pt x="277627" y="79194"/>
                  </a:lnTo>
                  <a:lnTo>
                    <a:pt x="273741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64250" y="1432204"/>
              <a:ext cx="5590" cy="73701"/>
            </a:xfrm>
            <a:custGeom>
              <a:avLst/>
              <a:gdLst/>
              <a:ahLst/>
              <a:cxnLst/>
              <a:rect l="0" t="0" r="0" b="0"/>
              <a:pathLst>
                <a:path w="5590" h="73701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589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659311" y="129533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27767" y="1274277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0335" y="168552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75124" y="1379562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9392" y="8333"/>
                  </a:lnTo>
                  <a:lnTo>
                    <a:pt x="36659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22523" y="1211106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14654" y="58617"/>
                  </a:lnTo>
                  <a:lnTo>
                    <a:pt x="28198" y="120026"/>
                  </a:lnTo>
                  <a:lnTo>
                    <a:pt x="39019" y="178430"/>
                  </a:lnTo>
                  <a:lnTo>
                    <a:pt x="47772" y="239743"/>
                  </a:lnTo>
                  <a:lnTo>
                    <a:pt x="45409" y="232504"/>
                  </a:lnTo>
                  <a:lnTo>
                    <a:pt x="48679" y="207710"/>
                  </a:lnTo>
                  <a:lnTo>
                    <a:pt x="62647" y="183726"/>
                  </a:lnTo>
                  <a:lnTo>
                    <a:pt x="71010" y="178636"/>
                  </a:lnTo>
                  <a:lnTo>
                    <a:pt x="92781" y="172980"/>
                  </a:lnTo>
                  <a:lnTo>
                    <a:pt x="102798" y="173812"/>
                  </a:lnTo>
                  <a:lnTo>
                    <a:pt x="120167" y="180975"/>
                  </a:lnTo>
                  <a:lnTo>
                    <a:pt x="143100" y="203751"/>
                  </a:lnTo>
                  <a:lnTo>
                    <a:pt x="159123" y="232726"/>
                  </a:lnTo>
                  <a:lnTo>
                    <a:pt x="167227" y="289628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35444" y="1346875"/>
              <a:ext cx="176676" cy="159030"/>
            </a:xfrm>
            <a:custGeom>
              <a:avLst/>
              <a:gdLst/>
              <a:ahLst/>
              <a:cxnLst/>
              <a:rect l="0" t="0" r="0" b="0"/>
              <a:pathLst>
                <a:path w="176676" h="159030">
                  <a:moveTo>
                    <a:pt x="134561" y="64272"/>
                  </a:moveTo>
                  <a:lnTo>
                    <a:pt x="114318" y="20310"/>
                  </a:lnTo>
                  <a:lnTo>
                    <a:pt x="98658" y="6519"/>
                  </a:lnTo>
                  <a:lnTo>
                    <a:pt x="89568" y="1203"/>
                  </a:lnTo>
                  <a:lnTo>
                    <a:pt x="80000" y="0"/>
                  </a:lnTo>
                  <a:lnTo>
                    <a:pt x="60009" y="4901"/>
                  </a:lnTo>
                  <a:lnTo>
                    <a:pt x="34612" y="20814"/>
                  </a:lnTo>
                  <a:lnTo>
                    <a:pt x="22679" y="36769"/>
                  </a:lnTo>
                  <a:lnTo>
                    <a:pt x="5486" y="75607"/>
                  </a:lnTo>
                  <a:lnTo>
                    <a:pt x="0" y="112214"/>
                  </a:lnTo>
                  <a:lnTo>
                    <a:pt x="4956" y="135883"/>
                  </a:lnTo>
                  <a:lnTo>
                    <a:pt x="9553" y="147108"/>
                  </a:lnTo>
                  <a:lnTo>
                    <a:pt x="16127" y="153421"/>
                  </a:lnTo>
                  <a:lnTo>
                    <a:pt x="24020" y="156460"/>
                  </a:lnTo>
                  <a:lnTo>
                    <a:pt x="32791" y="157316"/>
                  </a:lnTo>
                  <a:lnTo>
                    <a:pt x="48775" y="152029"/>
                  </a:lnTo>
                  <a:lnTo>
                    <a:pt x="56314" y="147343"/>
                  </a:lnTo>
                  <a:lnTo>
                    <a:pt x="67809" y="132778"/>
                  </a:lnTo>
                  <a:lnTo>
                    <a:pt x="84720" y="94832"/>
                  </a:lnTo>
                  <a:lnTo>
                    <a:pt x="88466" y="92834"/>
                  </a:lnTo>
                  <a:lnTo>
                    <a:pt x="92132" y="96182"/>
                  </a:lnTo>
                  <a:lnTo>
                    <a:pt x="106002" y="117011"/>
                  </a:lnTo>
                  <a:lnTo>
                    <a:pt x="131649" y="145010"/>
                  </a:lnTo>
                  <a:lnTo>
                    <a:pt x="148475" y="152798"/>
                  </a:lnTo>
                  <a:lnTo>
                    <a:pt x="176675" y="159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43746" y="1190049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0" y="156788"/>
                  </a:lnTo>
                  <a:lnTo>
                    <a:pt x="0" y="207113"/>
                  </a:lnTo>
                  <a:lnTo>
                    <a:pt x="0" y="254779"/>
                  </a:lnTo>
                  <a:lnTo>
                    <a:pt x="5590" y="312109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851176" y="1432204"/>
              <a:ext cx="8384" cy="105286"/>
            </a:xfrm>
            <a:custGeom>
              <a:avLst/>
              <a:gdLst/>
              <a:ahLst/>
              <a:cxnLst/>
              <a:rect l="0" t="0" r="0" b="0"/>
              <a:pathLst>
                <a:path w="8384" h="105286">
                  <a:moveTo>
                    <a:pt x="8383" y="0"/>
                  </a:moveTo>
                  <a:lnTo>
                    <a:pt x="50" y="48931"/>
                  </a:lnTo>
                  <a:lnTo>
                    <a:pt x="0" y="75560"/>
                  </a:lnTo>
                  <a:lnTo>
                    <a:pt x="838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59559" y="131639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43788" y="1397657"/>
              <a:ext cx="273742" cy="171419"/>
            </a:xfrm>
            <a:custGeom>
              <a:avLst/>
              <a:gdLst/>
              <a:ahLst/>
              <a:cxnLst/>
              <a:rect l="0" t="0" r="0" b="0"/>
              <a:pathLst>
                <a:path w="273742" h="171419">
                  <a:moveTo>
                    <a:pt x="0" y="66133"/>
                  </a:moveTo>
                  <a:lnTo>
                    <a:pt x="17958" y="127243"/>
                  </a:lnTo>
                  <a:lnTo>
                    <a:pt x="25858" y="153260"/>
                  </a:lnTo>
                  <a:lnTo>
                    <a:pt x="23970" y="148140"/>
                  </a:lnTo>
                  <a:lnTo>
                    <a:pt x="22802" y="106681"/>
                  </a:lnTo>
                  <a:lnTo>
                    <a:pt x="30802" y="62419"/>
                  </a:lnTo>
                  <a:lnTo>
                    <a:pt x="41376" y="37576"/>
                  </a:lnTo>
                  <a:lnTo>
                    <a:pt x="48641" y="30717"/>
                  </a:lnTo>
                  <a:lnTo>
                    <a:pt x="56994" y="27315"/>
                  </a:lnTo>
                  <a:lnTo>
                    <a:pt x="66072" y="26216"/>
                  </a:lnTo>
                  <a:lnTo>
                    <a:pt x="82397" y="31234"/>
                  </a:lnTo>
                  <a:lnTo>
                    <a:pt x="90026" y="35848"/>
                  </a:lnTo>
                  <a:lnTo>
                    <a:pt x="111942" y="64698"/>
                  </a:lnTo>
                  <a:lnTo>
                    <a:pt x="124667" y="122435"/>
                  </a:lnTo>
                  <a:lnTo>
                    <a:pt x="130666" y="147308"/>
                  </a:lnTo>
                  <a:lnTo>
                    <a:pt x="133904" y="151835"/>
                  </a:lnTo>
                  <a:lnTo>
                    <a:pt x="137232" y="151343"/>
                  </a:lnTo>
                  <a:lnTo>
                    <a:pt x="140621" y="147506"/>
                  </a:lnTo>
                  <a:lnTo>
                    <a:pt x="167047" y="93067"/>
                  </a:lnTo>
                  <a:lnTo>
                    <a:pt x="192215" y="70344"/>
                  </a:lnTo>
                  <a:lnTo>
                    <a:pt x="252921" y="42244"/>
                  </a:lnTo>
                  <a:lnTo>
                    <a:pt x="258691" y="36169"/>
                  </a:lnTo>
                  <a:lnTo>
                    <a:pt x="261368" y="28609"/>
                  </a:lnTo>
                  <a:lnTo>
                    <a:pt x="261983" y="20060"/>
                  </a:lnTo>
                  <a:lnTo>
                    <a:pt x="257713" y="13191"/>
                  </a:lnTo>
                  <a:lnTo>
                    <a:pt x="240492" y="2439"/>
                  </a:lnTo>
                  <a:lnTo>
                    <a:pt x="217239" y="0"/>
                  </a:lnTo>
                  <a:lnTo>
                    <a:pt x="193647" y="3985"/>
                  </a:lnTo>
                  <a:lnTo>
                    <a:pt x="175363" y="13555"/>
                  </a:lnTo>
                  <a:lnTo>
                    <a:pt x="169551" y="21722"/>
                  </a:lnTo>
                  <a:lnTo>
                    <a:pt x="163093" y="43275"/>
                  </a:lnTo>
                  <a:lnTo>
                    <a:pt x="165047" y="76128"/>
                  </a:lnTo>
                  <a:lnTo>
                    <a:pt x="177358" y="124736"/>
                  </a:lnTo>
                  <a:lnTo>
                    <a:pt x="188400" y="143261"/>
                  </a:lnTo>
                  <a:lnTo>
                    <a:pt x="204226" y="156174"/>
                  </a:lnTo>
                  <a:lnTo>
                    <a:pt x="224128" y="164643"/>
                  </a:lnTo>
                  <a:lnTo>
                    <a:pt x="273741" y="171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596554" y="1221634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8617"/>
                  </a:lnTo>
                  <a:lnTo>
                    <a:pt x="8405" y="118857"/>
                  </a:lnTo>
                  <a:lnTo>
                    <a:pt x="18211" y="173217"/>
                  </a:lnTo>
                  <a:lnTo>
                    <a:pt x="20214" y="222509"/>
                  </a:lnTo>
                  <a:lnTo>
                    <a:pt x="20890" y="28597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12326" y="1379562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582" y="0"/>
                  </a:lnTo>
                  <a:lnTo>
                    <a:pt x="81451" y="0"/>
                  </a:lnTo>
                  <a:lnTo>
                    <a:pt x="28221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22896" y="1200577"/>
              <a:ext cx="170303" cy="347442"/>
            </a:xfrm>
            <a:custGeom>
              <a:avLst/>
              <a:gdLst/>
              <a:ahLst/>
              <a:cxnLst/>
              <a:rect l="0" t="0" r="0" b="0"/>
              <a:pathLst>
                <a:path w="170303" h="347442">
                  <a:moveTo>
                    <a:pt x="0" y="0"/>
                  </a:moveTo>
                  <a:lnTo>
                    <a:pt x="7236" y="49263"/>
                  </a:lnTo>
                  <a:lnTo>
                    <a:pt x="12998" y="110294"/>
                  </a:lnTo>
                  <a:lnTo>
                    <a:pt x="25054" y="173605"/>
                  </a:lnTo>
                  <a:lnTo>
                    <a:pt x="29651" y="227564"/>
                  </a:lnTo>
                  <a:lnTo>
                    <a:pt x="31203" y="289793"/>
                  </a:lnTo>
                  <a:lnTo>
                    <a:pt x="31472" y="323601"/>
                  </a:lnTo>
                  <a:lnTo>
                    <a:pt x="39981" y="275095"/>
                  </a:lnTo>
                  <a:lnTo>
                    <a:pt x="50711" y="243727"/>
                  </a:lnTo>
                  <a:lnTo>
                    <a:pt x="61922" y="226866"/>
                  </a:lnTo>
                  <a:lnTo>
                    <a:pt x="70527" y="222604"/>
                  </a:lnTo>
                  <a:lnTo>
                    <a:pt x="92567" y="220988"/>
                  </a:lnTo>
                  <a:lnTo>
                    <a:pt x="101486" y="224534"/>
                  </a:lnTo>
                  <a:lnTo>
                    <a:pt x="114515" y="237833"/>
                  </a:lnTo>
                  <a:lnTo>
                    <a:pt x="144571" y="285087"/>
                  </a:lnTo>
                  <a:lnTo>
                    <a:pt x="169470" y="333510"/>
                  </a:lnTo>
                  <a:lnTo>
                    <a:pt x="170302" y="338154"/>
                  </a:lnTo>
                  <a:lnTo>
                    <a:pt x="16845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54523" y="1369033"/>
              <a:ext cx="52643" cy="122096"/>
            </a:xfrm>
            <a:custGeom>
              <a:avLst/>
              <a:gdLst/>
              <a:ahLst/>
              <a:cxnLst/>
              <a:rect l="0" t="0" r="0" b="0"/>
              <a:pathLst>
                <a:path w="52643" h="122096">
                  <a:moveTo>
                    <a:pt x="0" y="73700"/>
                  </a:moveTo>
                  <a:lnTo>
                    <a:pt x="21685" y="121726"/>
                  </a:lnTo>
                  <a:lnTo>
                    <a:pt x="20306" y="122095"/>
                  </a:lnTo>
                  <a:lnTo>
                    <a:pt x="17047" y="120001"/>
                  </a:lnTo>
                  <a:lnTo>
                    <a:pt x="6871" y="100287"/>
                  </a:lnTo>
                  <a:lnTo>
                    <a:pt x="2036" y="66629"/>
                  </a:lnTo>
                  <a:lnTo>
                    <a:pt x="6193" y="32610"/>
                  </a:lnTo>
                  <a:lnTo>
                    <a:pt x="11147" y="24080"/>
                  </a:lnTo>
                  <a:lnTo>
                    <a:pt x="26011" y="11482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58476" y="1379562"/>
              <a:ext cx="88128" cy="138337"/>
            </a:xfrm>
            <a:custGeom>
              <a:avLst/>
              <a:gdLst/>
              <a:ahLst/>
              <a:cxnLst/>
              <a:rect l="0" t="0" r="0" b="0"/>
              <a:pathLst>
                <a:path w="88128" h="138337">
                  <a:moveTo>
                    <a:pt x="53974" y="0"/>
                  </a:moveTo>
                  <a:lnTo>
                    <a:pt x="4477" y="55087"/>
                  </a:lnTo>
                  <a:lnTo>
                    <a:pt x="0" y="77905"/>
                  </a:lnTo>
                  <a:lnTo>
                    <a:pt x="3080" y="101305"/>
                  </a:lnTo>
                  <a:lnTo>
                    <a:pt x="12247" y="119504"/>
                  </a:lnTo>
                  <a:lnTo>
                    <a:pt x="27240" y="132271"/>
                  </a:lnTo>
                  <a:lnTo>
                    <a:pt x="36151" y="137314"/>
                  </a:lnTo>
                  <a:lnTo>
                    <a:pt x="45602" y="138336"/>
                  </a:lnTo>
                  <a:lnTo>
                    <a:pt x="65461" y="133232"/>
                  </a:lnTo>
                  <a:lnTo>
                    <a:pt x="79747" y="120045"/>
                  </a:lnTo>
                  <a:lnTo>
                    <a:pt x="85194" y="111616"/>
                  </a:lnTo>
                  <a:lnTo>
                    <a:pt x="88127" y="89771"/>
                  </a:lnTo>
                  <a:lnTo>
                    <a:pt x="84361" y="65634"/>
                  </a:lnTo>
                  <a:lnTo>
                    <a:pt x="69087" y="33485"/>
                  </a:lnTo>
                  <a:lnTo>
                    <a:pt x="434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75622" y="1379562"/>
              <a:ext cx="123277" cy="158674"/>
            </a:xfrm>
            <a:custGeom>
              <a:avLst/>
              <a:gdLst/>
              <a:ahLst/>
              <a:cxnLst/>
              <a:rect l="0" t="0" r="0" b="0"/>
              <a:pathLst>
                <a:path w="123277" h="158674">
                  <a:moveTo>
                    <a:pt x="0" y="0"/>
                  </a:moveTo>
                  <a:lnTo>
                    <a:pt x="14654" y="43962"/>
                  </a:lnTo>
                  <a:lnTo>
                    <a:pt x="15091" y="63992"/>
                  </a:lnTo>
                  <a:lnTo>
                    <a:pt x="13726" y="84593"/>
                  </a:lnTo>
                  <a:lnTo>
                    <a:pt x="25449" y="136918"/>
                  </a:lnTo>
                  <a:lnTo>
                    <a:pt x="31004" y="145091"/>
                  </a:lnTo>
                  <a:lnTo>
                    <a:pt x="46534" y="157291"/>
                  </a:lnTo>
                  <a:lnTo>
                    <a:pt x="55589" y="158673"/>
                  </a:lnTo>
                  <a:lnTo>
                    <a:pt x="75009" y="153969"/>
                  </a:lnTo>
                  <a:lnTo>
                    <a:pt x="100084" y="138167"/>
                  </a:lnTo>
                  <a:lnTo>
                    <a:pt x="111942" y="122239"/>
                  </a:lnTo>
                  <a:lnTo>
                    <a:pt x="119942" y="101122"/>
                  </a:lnTo>
                  <a:lnTo>
                    <a:pt x="123276" y="5868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01964" y="1410821"/>
              <a:ext cx="181916" cy="280127"/>
            </a:xfrm>
            <a:custGeom>
              <a:avLst/>
              <a:gdLst/>
              <a:ahLst/>
              <a:cxnLst/>
              <a:rect l="0" t="0" r="0" b="0"/>
              <a:pathLst>
                <a:path w="181916" h="280127">
                  <a:moveTo>
                    <a:pt x="126342" y="74026"/>
                  </a:moveTo>
                  <a:lnTo>
                    <a:pt x="131930" y="57258"/>
                  </a:lnTo>
                  <a:lnTo>
                    <a:pt x="131555" y="39667"/>
                  </a:lnTo>
                  <a:lnTo>
                    <a:pt x="129817" y="30063"/>
                  </a:lnTo>
                  <a:lnTo>
                    <a:pt x="118527" y="13153"/>
                  </a:lnTo>
                  <a:lnTo>
                    <a:pt x="110604" y="5368"/>
                  </a:lnTo>
                  <a:lnTo>
                    <a:pt x="101811" y="1348"/>
                  </a:lnTo>
                  <a:lnTo>
                    <a:pt x="82684" y="0"/>
                  </a:lnTo>
                  <a:lnTo>
                    <a:pt x="65604" y="6420"/>
                  </a:lnTo>
                  <a:lnTo>
                    <a:pt x="57774" y="11408"/>
                  </a:lnTo>
                  <a:lnTo>
                    <a:pt x="45954" y="26309"/>
                  </a:lnTo>
                  <a:lnTo>
                    <a:pt x="41165" y="35195"/>
                  </a:lnTo>
                  <a:lnTo>
                    <a:pt x="38962" y="57548"/>
                  </a:lnTo>
                  <a:lnTo>
                    <a:pt x="40012" y="70059"/>
                  </a:lnTo>
                  <a:lnTo>
                    <a:pt x="44222" y="79570"/>
                  </a:lnTo>
                  <a:lnTo>
                    <a:pt x="58258" y="93258"/>
                  </a:lnTo>
                  <a:lnTo>
                    <a:pt x="65744" y="95036"/>
                  </a:lnTo>
                  <a:lnTo>
                    <a:pt x="73075" y="93882"/>
                  </a:lnTo>
                  <a:lnTo>
                    <a:pt x="87459" y="86360"/>
                  </a:lnTo>
                  <a:lnTo>
                    <a:pt x="101652" y="75218"/>
                  </a:lnTo>
                  <a:lnTo>
                    <a:pt x="107542" y="75991"/>
                  </a:lnTo>
                  <a:lnTo>
                    <a:pt x="112639" y="81185"/>
                  </a:lnTo>
                  <a:lnTo>
                    <a:pt x="141348" y="136016"/>
                  </a:lnTo>
                  <a:lnTo>
                    <a:pt x="165527" y="190299"/>
                  </a:lnTo>
                  <a:lnTo>
                    <a:pt x="181915" y="240493"/>
                  </a:lnTo>
                  <a:lnTo>
                    <a:pt x="180937" y="250514"/>
                  </a:lnTo>
                  <a:lnTo>
                    <a:pt x="170493" y="267889"/>
                  </a:lnTo>
                  <a:lnTo>
                    <a:pt x="147915" y="277170"/>
                  </a:lnTo>
                  <a:lnTo>
                    <a:pt x="119552" y="280126"/>
                  </a:lnTo>
                  <a:lnTo>
                    <a:pt x="63216" y="272491"/>
                  </a:lnTo>
                  <a:lnTo>
                    <a:pt x="0" y="253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70419" y="1211106"/>
              <a:ext cx="242157" cy="336913"/>
            </a:xfrm>
            <a:custGeom>
              <a:avLst/>
              <a:gdLst/>
              <a:ahLst/>
              <a:cxnLst/>
              <a:rect l="0" t="0" r="0" b="0"/>
              <a:pathLst>
                <a:path w="242157" h="336913">
                  <a:moveTo>
                    <a:pt x="0" y="0"/>
                  </a:moveTo>
                  <a:lnTo>
                    <a:pt x="14573" y="48931"/>
                  </a:lnTo>
                  <a:lnTo>
                    <a:pt x="33814" y="102472"/>
                  </a:lnTo>
                  <a:lnTo>
                    <a:pt x="52475" y="157557"/>
                  </a:lnTo>
                  <a:lnTo>
                    <a:pt x="66647" y="216736"/>
                  </a:lnTo>
                  <a:lnTo>
                    <a:pt x="80712" y="278035"/>
                  </a:lnTo>
                  <a:lnTo>
                    <a:pt x="88906" y="306988"/>
                  </a:lnTo>
                  <a:lnTo>
                    <a:pt x="88517" y="306434"/>
                  </a:lnTo>
                  <a:lnTo>
                    <a:pt x="86135" y="295290"/>
                  </a:lnTo>
                  <a:lnTo>
                    <a:pt x="87725" y="250008"/>
                  </a:lnTo>
                  <a:lnTo>
                    <a:pt x="93971" y="225758"/>
                  </a:lnTo>
                  <a:lnTo>
                    <a:pt x="104547" y="207182"/>
                  </a:lnTo>
                  <a:lnTo>
                    <a:pt x="120164" y="194246"/>
                  </a:lnTo>
                  <a:lnTo>
                    <a:pt x="129243" y="189159"/>
                  </a:lnTo>
                  <a:lnTo>
                    <a:pt x="137635" y="188107"/>
                  </a:lnTo>
                  <a:lnTo>
                    <a:pt x="153198" y="193177"/>
                  </a:lnTo>
                  <a:lnTo>
                    <a:pt x="175114" y="209186"/>
                  </a:lnTo>
                  <a:lnTo>
                    <a:pt x="210522" y="262221"/>
                  </a:lnTo>
                  <a:lnTo>
                    <a:pt x="236084" y="313384"/>
                  </a:lnTo>
                  <a:lnTo>
                    <a:pt x="24215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01784" y="1232163"/>
              <a:ext cx="166583" cy="291553"/>
            </a:xfrm>
            <a:custGeom>
              <a:avLst/>
              <a:gdLst/>
              <a:ahLst/>
              <a:cxnLst/>
              <a:rect l="0" t="0" r="0" b="0"/>
              <a:pathLst>
                <a:path w="166583" h="291553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24607"/>
                  </a:lnTo>
                  <a:lnTo>
                    <a:pt x="20153" y="174181"/>
                  </a:lnTo>
                  <a:lnTo>
                    <a:pt x="24723" y="227734"/>
                  </a:lnTo>
                  <a:lnTo>
                    <a:pt x="32332" y="281637"/>
                  </a:lnTo>
                  <a:lnTo>
                    <a:pt x="31606" y="282514"/>
                  </a:lnTo>
                  <a:lnTo>
                    <a:pt x="29953" y="279590"/>
                  </a:lnTo>
                  <a:lnTo>
                    <a:pt x="35705" y="242444"/>
                  </a:lnTo>
                  <a:lnTo>
                    <a:pt x="45967" y="211825"/>
                  </a:lnTo>
                  <a:lnTo>
                    <a:pt x="57070" y="195140"/>
                  </a:lnTo>
                  <a:lnTo>
                    <a:pt x="65646" y="189755"/>
                  </a:lnTo>
                  <a:lnTo>
                    <a:pt x="87653" y="183771"/>
                  </a:lnTo>
                  <a:lnTo>
                    <a:pt x="109912" y="187351"/>
                  </a:lnTo>
                  <a:lnTo>
                    <a:pt x="139054" y="202520"/>
                  </a:lnTo>
                  <a:lnTo>
                    <a:pt x="153814" y="216351"/>
                  </a:lnTo>
                  <a:lnTo>
                    <a:pt x="164273" y="234196"/>
                  </a:lnTo>
                  <a:lnTo>
                    <a:pt x="166582" y="253826"/>
                  </a:lnTo>
                  <a:lnTo>
                    <a:pt x="165560" y="263973"/>
                  </a:lnTo>
                  <a:lnTo>
                    <a:pt x="160199" y="271909"/>
                  </a:lnTo>
                  <a:lnTo>
                    <a:pt x="141766" y="283845"/>
                  </a:lnTo>
                  <a:lnTo>
                    <a:pt x="105079" y="291552"/>
                  </a:lnTo>
                  <a:lnTo>
                    <a:pt x="59167" y="285751"/>
                  </a:lnTo>
                  <a:lnTo>
                    <a:pt x="1611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26079" y="1411147"/>
              <a:ext cx="128711" cy="132016"/>
            </a:xfrm>
            <a:custGeom>
              <a:avLst/>
              <a:gdLst/>
              <a:ahLst/>
              <a:cxnLst/>
              <a:rect l="0" t="0" r="0" b="0"/>
              <a:pathLst>
                <a:path w="128711" h="132016">
                  <a:moveTo>
                    <a:pt x="55035" y="10529"/>
                  </a:moveTo>
                  <a:lnTo>
                    <a:pt x="32678" y="10529"/>
                  </a:lnTo>
                  <a:lnTo>
                    <a:pt x="24922" y="14038"/>
                  </a:lnTo>
                  <a:lnTo>
                    <a:pt x="13186" y="27296"/>
                  </a:lnTo>
                  <a:lnTo>
                    <a:pt x="0" y="60081"/>
                  </a:lnTo>
                  <a:lnTo>
                    <a:pt x="1719" y="82855"/>
                  </a:lnTo>
                  <a:lnTo>
                    <a:pt x="10282" y="103505"/>
                  </a:lnTo>
                  <a:lnTo>
                    <a:pt x="21887" y="120482"/>
                  </a:lnTo>
                  <a:lnTo>
                    <a:pt x="44202" y="129587"/>
                  </a:lnTo>
                  <a:lnTo>
                    <a:pt x="58342" y="132015"/>
                  </a:lnTo>
                  <a:lnTo>
                    <a:pt x="71277" y="130124"/>
                  </a:lnTo>
                  <a:lnTo>
                    <a:pt x="95009" y="118664"/>
                  </a:lnTo>
                  <a:lnTo>
                    <a:pt x="122511" y="92482"/>
                  </a:lnTo>
                  <a:lnTo>
                    <a:pt x="126925" y="82712"/>
                  </a:lnTo>
                  <a:lnTo>
                    <a:pt x="128710" y="62497"/>
                  </a:lnTo>
                  <a:lnTo>
                    <a:pt x="117548" y="31386"/>
                  </a:lnTo>
                  <a:lnTo>
                    <a:pt x="105826" y="16679"/>
                  </a:lnTo>
                  <a:lnTo>
                    <a:pt x="866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07456" y="1200577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405" y="159906"/>
                  </a:lnTo>
                  <a:lnTo>
                    <a:pt x="16788" y="213106"/>
                  </a:lnTo>
                  <a:lnTo>
                    <a:pt x="20962" y="264094"/>
                  </a:lnTo>
                  <a:lnTo>
                    <a:pt x="35544" y="325113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302171" y="1337448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97779" y="0"/>
                  </a:lnTo>
                  <a:lnTo>
                    <a:pt x="4201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544327" y="1168992"/>
              <a:ext cx="203771" cy="379027"/>
            </a:xfrm>
            <a:custGeom>
              <a:avLst/>
              <a:gdLst/>
              <a:ahLst/>
              <a:cxnLst/>
              <a:rect l="0" t="0" r="0" b="0"/>
              <a:pathLst>
                <a:path w="203771" h="379027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9064" y="160786"/>
                  </a:lnTo>
                  <a:lnTo>
                    <a:pt x="17475" y="217460"/>
                  </a:lnTo>
                  <a:lnTo>
                    <a:pt x="23468" y="270596"/>
                  </a:lnTo>
                  <a:lnTo>
                    <a:pt x="36582" y="326186"/>
                  </a:lnTo>
                  <a:lnTo>
                    <a:pt x="36086" y="326252"/>
                  </a:lnTo>
                  <a:lnTo>
                    <a:pt x="34585" y="322786"/>
                  </a:lnTo>
                  <a:lnTo>
                    <a:pt x="40582" y="284772"/>
                  </a:lnTo>
                  <a:lnTo>
                    <a:pt x="46502" y="263436"/>
                  </a:lnTo>
                  <a:lnTo>
                    <a:pt x="59272" y="245374"/>
                  </a:lnTo>
                  <a:lnTo>
                    <a:pt x="67590" y="237282"/>
                  </a:lnTo>
                  <a:lnTo>
                    <a:pt x="89312" y="228291"/>
                  </a:lnTo>
                  <a:lnTo>
                    <a:pt x="101655" y="225893"/>
                  </a:lnTo>
                  <a:lnTo>
                    <a:pt x="124728" y="229468"/>
                  </a:lnTo>
                  <a:lnTo>
                    <a:pt x="135794" y="233697"/>
                  </a:lnTo>
                  <a:lnTo>
                    <a:pt x="168137" y="262006"/>
                  </a:lnTo>
                  <a:lnTo>
                    <a:pt x="188769" y="294440"/>
                  </a:lnTo>
                  <a:lnTo>
                    <a:pt x="202290" y="331867"/>
                  </a:lnTo>
                  <a:lnTo>
                    <a:pt x="203770" y="352607"/>
                  </a:lnTo>
                  <a:lnTo>
                    <a:pt x="20004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8032849" y="1231834"/>
            <a:ext cx="1532528" cy="455551"/>
            <a:chOff x="8032849" y="1231834"/>
            <a:chExt cx="1532528" cy="455551"/>
          </a:xfrm>
        </p:grpSpPr>
        <p:sp>
          <p:nvSpPr>
            <p:cNvPr id="101" name="Freeform 100"/>
            <p:cNvSpPr/>
            <p:nvPr/>
          </p:nvSpPr>
          <p:spPr>
            <a:xfrm>
              <a:off x="8032849" y="1318257"/>
              <a:ext cx="200464" cy="188784"/>
            </a:xfrm>
            <a:custGeom>
              <a:avLst/>
              <a:gdLst/>
              <a:ahLst/>
              <a:cxnLst/>
              <a:rect l="0" t="0" r="0" b="0"/>
              <a:pathLst>
                <a:path w="200464" h="188784">
                  <a:moveTo>
                    <a:pt x="147793" y="8333"/>
                  </a:moveTo>
                  <a:lnTo>
                    <a:pt x="110315" y="0"/>
                  </a:lnTo>
                  <a:lnTo>
                    <a:pt x="72347" y="1575"/>
                  </a:lnTo>
                  <a:lnTo>
                    <a:pt x="46412" y="7669"/>
                  </a:lnTo>
                  <a:lnTo>
                    <a:pt x="23187" y="18177"/>
                  </a:lnTo>
                  <a:lnTo>
                    <a:pt x="7405" y="33765"/>
                  </a:lnTo>
                  <a:lnTo>
                    <a:pt x="1559" y="42835"/>
                  </a:lnTo>
                  <a:lnTo>
                    <a:pt x="0" y="51222"/>
                  </a:lnTo>
                  <a:lnTo>
                    <a:pt x="1302" y="59153"/>
                  </a:lnTo>
                  <a:lnTo>
                    <a:pt x="4509" y="66779"/>
                  </a:lnTo>
                  <a:lnTo>
                    <a:pt x="17431" y="78373"/>
                  </a:lnTo>
                  <a:lnTo>
                    <a:pt x="36042" y="86255"/>
                  </a:lnTo>
                  <a:lnTo>
                    <a:pt x="94068" y="97320"/>
                  </a:lnTo>
                  <a:lnTo>
                    <a:pt x="155984" y="113783"/>
                  </a:lnTo>
                  <a:lnTo>
                    <a:pt x="177170" y="121880"/>
                  </a:lnTo>
                  <a:lnTo>
                    <a:pt x="194385" y="133278"/>
                  </a:lnTo>
                  <a:lnTo>
                    <a:pt x="198741" y="141933"/>
                  </a:lnTo>
                  <a:lnTo>
                    <a:pt x="200463" y="164027"/>
                  </a:lnTo>
                  <a:lnTo>
                    <a:pt x="196944" y="172960"/>
                  </a:lnTo>
                  <a:lnTo>
                    <a:pt x="183676" y="186006"/>
                  </a:lnTo>
                  <a:lnTo>
                    <a:pt x="175225" y="188783"/>
                  </a:lnTo>
                  <a:lnTo>
                    <a:pt x="115011" y="187742"/>
                  </a:lnTo>
                  <a:lnTo>
                    <a:pt x="91889" y="181267"/>
                  </a:lnTo>
                  <a:lnTo>
                    <a:pt x="63566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314288" y="1300851"/>
              <a:ext cx="140839" cy="173139"/>
            </a:xfrm>
            <a:custGeom>
              <a:avLst/>
              <a:gdLst/>
              <a:ahLst/>
              <a:cxnLst/>
              <a:rect l="0" t="0" r="0" b="0"/>
              <a:pathLst>
                <a:path w="140839" h="173139">
                  <a:moveTo>
                    <a:pt x="3225" y="67853"/>
                  </a:moveTo>
                  <a:lnTo>
                    <a:pt x="45917" y="70973"/>
                  </a:lnTo>
                  <a:lnTo>
                    <a:pt x="66653" y="73919"/>
                  </a:lnTo>
                  <a:lnTo>
                    <a:pt x="119073" y="63294"/>
                  </a:lnTo>
                  <a:lnTo>
                    <a:pt x="127250" y="57795"/>
                  </a:lnTo>
                  <a:lnTo>
                    <a:pt x="139455" y="42326"/>
                  </a:lnTo>
                  <a:lnTo>
                    <a:pt x="140838" y="33287"/>
                  </a:lnTo>
                  <a:lnTo>
                    <a:pt x="136136" y="13886"/>
                  </a:lnTo>
                  <a:lnTo>
                    <a:pt x="129267" y="7309"/>
                  </a:lnTo>
                  <a:lnTo>
                    <a:pt x="109156" y="0"/>
                  </a:lnTo>
                  <a:lnTo>
                    <a:pt x="71527" y="1475"/>
                  </a:lnTo>
                  <a:lnTo>
                    <a:pt x="50738" y="12616"/>
                  </a:lnTo>
                  <a:lnTo>
                    <a:pt x="18329" y="48363"/>
                  </a:lnTo>
                  <a:lnTo>
                    <a:pt x="2111" y="78846"/>
                  </a:lnTo>
                  <a:lnTo>
                    <a:pt x="0" y="99645"/>
                  </a:lnTo>
                  <a:lnTo>
                    <a:pt x="4131" y="119418"/>
                  </a:lnTo>
                  <a:lnTo>
                    <a:pt x="25847" y="151175"/>
                  </a:lnTo>
                  <a:lnTo>
                    <a:pt x="32344" y="158496"/>
                  </a:lnTo>
                  <a:lnTo>
                    <a:pt x="52042" y="166631"/>
                  </a:lnTo>
                  <a:lnTo>
                    <a:pt x="86320" y="171210"/>
                  </a:lnTo>
                  <a:lnTo>
                    <a:pt x="119039" y="1731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54383" y="1376549"/>
              <a:ext cx="217360" cy="310836"/>
            </a:xfrm>
            <a:custGeom>
              <a:avLst/>
              <a:gdLst/>
              <a:ahLst/>
              <a:cxnLst/>
              <a:rect l="0" t="0" r="0" b="0"/>
              <a:pathLst>
                <a:path w="217360" h="310836">
                  <a:moveTo>
                    <a:pt x="178985" y="65855"/>
                  </a:moveTo>
                  <a:lnTo>
                    <a:pt x="164331" y="21892"/>
                  </a:lnTo>
                  <a:lnTo>
                    <a:pt x="151414" y="8101"/>
                  </a:lnTo>
                  <a:lnTo>
                    <a:pt x="143057" y="2786"/>
                  </a:lnTo>
                  <a:lnTo>
                    <a:pt x="121293" y="0"/>
                  </a:lnTo>
                  <a:lnTo>
                    <a:pt x="74782" y="7743"/>
                  </a:lnTo>
                  <a:lnTo>
                    <a:pt x="66233" y="13075"/>
                  </a:lnTo>
                  <a:lnTo>
                    <a:pt x="53613" y="28359"/>
                  </a:lnTo>
                  <a:lnTo>
                    <a:pt x="45521" y="62284"/>
                  </a:lnTo>
                  <a:lnTo>
                    <a:pt x="49868" y="82205"/>
                  </a:lnTo>
                  <a:lnTo>
                    <a:pt x="54303" y="90793"/>
                  </a:lnTo>
                  <a:lnTo>
                    <a:pt x="61938" y="96518"/>
                  </a:lnTo>
                  <a:lnTo>
                    <a:pt x="82900" y="102880"/>
                  </a:lnTo>
                  <a:lnTo>
                    <a:pt x="104695" y="99468"/>
                  </a:lnTo>
                  <a:lnTo>
                    <a:pt x="133576" y="84393"/>
                  </a:lnTo>
                  <a:lnTo>
                    <a:pt x="141693" y="78213"/>
                  </a:lnTo>
                  <a:lnTo>
                    <a:pt x="149445" y="76434"/>
                  </a:lnTo>
                  <a:lnTo>
                    <a:pt x="156951" y="77587"/>
                  </a:lnTo>
                  <a:lnTo>
                    <a:pt x="164296" y="80695"/>
                  </a:lnTo>
                  <a:lnTo>
                    <a:pt x="169192" y="87447"/>
                  </a:lnTo>
                  <a:lnTo>
                    <a:pt x="183285" y="139394"/>
                  </a:lnTo>
                  <a:lnTo>
                    <a:pt x="203924" y="190042"/>
                  </a:lnTo>
                  <a:lnTo>
                    <a:pt x="217359" y="245107"/>
                  </a:lnTo>
                  <a:lnTo>
                    <a:pt x="217097" y="270695"/>
                  </a:lnTo>
                  <a:lnTo>
                    <a:pt x="209181" y="289865"/>
                  </a:lnTo>
                  <a:lnTo>
                    <a:pt x="191626" y="303065"/>
                  </a:lnTo>
                  <a:lnTo>
                    <a:pt x="180393" y="308223"/>
                  </a:lnTo>
                  <a:lnTo>
                    <a:pt x="158554" y="310835"/>
                  </a:lnTo>
                  <a:lnTo>
                    <a:pt x="96962" y="307212"/>
                  </a:lnTo>
                  <a:lnTo>
                    <a:pt x="33493" y="293405"/>
                  </a:lnTo>
                  <a:lnTo>
                    <a:pt x="0" y="28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686010" y="1355164"/>
              <a:ext cx="389556" cy="174079"/>
            </a:xfrm>
            <a:custGeom>
              <a:avLst/>
              <a:gdLst/>
              <a:ahLst/>
              <a:cxnLst/>
              <a:rect l="0" t="0" r="0" b="0"/>
              <a:pathLst>
                <a:path w="389556" h="174079">
                  <a:moveTo>
                    <a:pt x="0" y="76711"/>
                  </a:moveTo>
                  <a:lnTo>
                    <a:pt x="9065" y="135328"/>
                  </a:lnTo>
                  <a:lnTo>
                    <a:pt x="16305" y="174078"/>
                  </a:lnTo>
                  <a:lnTo>
                    <a:pt x="15550" y="173208"/>
                  </a:lnTo>
                  <a:lnTo>
                    <a:pt x="13876" y="169118"/>
                  </a:lnTo>
                  <a:lnTo>
                    <a:pt x="19595" y="130103"/>
                  </a:lnTo>
                  <a:lnTo>
                    <a:pt x="29853" y="99160"/>
                  </a:lnTo>
                  <a:lnTo>
                    <a:pt x="40954" y="82399"/>
                  </a:lnTo>
                  <a:lnTo>
                    <a:pt x="48359" y="79333"/>
                  </a:lnTo>
                  <a:lnTo>
                    <a:pt x="56806" y="79629"/>
                  </a:lnTo>
                  <a:lnTo>
                    <a:pt x="65947" y="82166"/>
                  </a:lnTo>
                  <a:lnTo>
                    <a:pt x="82342" y="94343"/>
                  </a:lnTo>
                  <a:lnTo>
                    <a:pt x="96258" y="111454"/>
                  </a:lnTo>
                  <a:lnTo>
                    <a:pt x="106343" y="130757"/>
                  </a:lnTo>
                  <a:lnTo>
                    <a:pt x="109499" y="132629"/>
                  </a:lnTo>
                  <a:lnTo>
                    <a:pt x="111604" y="129197"/>
                  </a:lnTo>
                  <a:lnTo>
                    <a:pt x="120572" y="95658"/>
                  </a:lnTo>
                  <a:lnTo>
                    <a:pt x="135811" y="71147"/>
                  </a:lnTo>
                  <a:lnTo>
                    <a:pt x="151607" y="59420"/>
                  </a:lnTo>
                  <a:lnTo>
                    <a:pt x="160733" y="54655"/>
                  </a:lnTo>
                  <a:lnTo>
                    <a:pt x="170326" y="53818"/>
                  </a:lnTo>
                  <a:lnTo>
                    <a:pt x="190345" y="59128"/>
                  </a:lnTo>
                  <a:lnTo>
                    <a:pt x="207820" y="75525"/>
                  </a:lnTo>
                  <a:lnTo>
                    <a:pt x="232514" y="118591"/>
                  </a:lnTo>
                  <a:lnTo>
                    <a:pt x="244888" y="150341"/>
                  </a:lnTo>
                  <a:lnTo>
                    <a:pt x="248657" y="152704"/>
                  </a:lnTo>
                  <a:lnTo>
                    <a:pt x="252338" y="149600"/>
                  </a:lnTo>
                  <a:lnTo>
                    <a:pt x="261889" y="136012"/>
                  </a:lnTo>
                  <a:lnTo>
                    <a:pt x="277832" y="122175"/>
                  </a:lnTo>
                  <a:lnTo>
                    <a:pt x="335256" y="95552"/>
                  </a:lnTo>
                  <a:lnTo>
                    <a:pt x="378698" y="69254"/>
                  </a:lnTo>
                  <a:lnTo>
                    <a:pt x="384657" y="61211"/>
                  </a:lnTo>
                  <a:lnTo>
                    <a:pt x="387460" y="52340"/>
                  </a:lnTo>
                  <a:lnTo>
                    <a:pt x="388158" y="42916"/>
                  </a:lnTo>
                  <a:lnTo>
                    <a:pt x="382695" y="26206"/>
                  </a:lnTo>
                  <a:lnTo>
                    <a:pt x="377963" y="18475"/>
                  </a:lnTo>
                  <a:lnTo>
                    <a:pt x="360226" y="6765"/>
                  </a:lnTo>
                  <a:lnTo>
                    <a:pt x="337915" y="0"/>
                  </a:lnTo>
                  <a:lnTo>
                    <a:pt x="305624" y="2769"/>
                  </a:lnTo>
                  <a:lnTo>
                    <a:pt x="284402" y="7973"/>
                  </a:lnTo>
                  <a:lnTo>
                    <a:pt x="276169" y="13338"/>
                  </a:lnTo>
                  <a:lnTo>
                    <a:pt x="263901" y="28658"/>
                  </a:lnTo>
                  <a:lnTo>
                    <a:pt x="256008" y="68193"/>
                  </a:lnTo>
                  <a:lnTo>
                    <a:pt x="259258" y="111362"/>
                  </a:lnTo>
                  <a:lnTo>
                    <a:pt x="267694" y="133446"/>
                  </a:lnTo>
                  <a:lnTo>
                    <a:pt x="273219" y="142610"/>
                  </a:lnTo>
                  <a:lnTo>
                    <a:pt x="288717" y="155912"/>
                  </a:lnTo>
                  <a:lnTo>
                    <a:pt x="308473" y="164554"/>
                  </a:lnTo>
                  <a:lnTo>
                    <a:pt x="332851" y="168395"/>
                  </a:lnTo>
                  <a:lnTo>
                    <a:pt x="356164" y="163863"/>
                  </a:lnTo>
                  <a:lnTo>
                    <a:pt x="389555" y="150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092133" y="1428138"/>
              <a:ext cx="130832" cy="140609"/>
            </a:xfrm>
            <a:custGeom>
              <a:avLst/>
              <a:gdLst/>
              <a:ahLst/>
              <a:cxnLst/>
              <a:rect l="0" t="0" r="0" b="0"/>
              <a:pathLst>
                <a:path w="130832" h="140609">
                  <a:moveTo>
                    <a:pt x="4489" y="14266"/>
                  </a:moveTo>
                  <a:lnTo>
                    <a:pt x="7608" y="68410"/>
                  </a:lnTo>
                  <a:lnTo>
                    <a:pt x="18938" y="123041"/>
                  </a:lnTo>
                  <a:lnTo>
                    <a:pt x="16461" y="124218"/>
                  </a:lnTo>
                  <a:lnTo>
                    <a:pt x="12470" y="122662"/>
                  </a:lnTo>
                  <a:lnTo>
                    <a:pt x="4917" y="105336"/>
                  </a:lnTo>
                  <a:lnTo>
                    <a:pt x="0" y="79308"/>
                  </a:lnTo>
                  <a:lnTo>
                    <a:pt x="1714" y="52142"/>
                  </a:lnTo>
                  <a:lnTo>
                    <a:pt x="14845" y="16130"/>
                  </a:lnTo>
                  <a:lnTo>
                    <a:pt x="23092" y="8489"/>
                  </a:lnTo>
                  <a:lnTo>
                    <a:pt x="44732" y="0"/>
                  </a:lnTo>
                  <a:lnTo>
                    <a:pt x="54714" y="76"/>
                  </a:lnTo>
                  <a:lnTo>
                    <a:pt x="72044" y="6399"/>
                  </a:lnTo>
                  <a:lnTo>
                    <a:pt x="94955" y="28702"/>
                  </a:lnTo>
                  <a:lnTo>
                    <a:pt x="110972" y="57538"/>
                  </a:lnTo>
                  <a:lnTo>
                    <a:pt x="122193" y="114388"/>
                  </a:lnTo>
                  <a:lnTo>
                    <a:pt x="130831" y="140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276040" y="1231834"/>
              <a:ext cx="15210" cy="315856"/>
            </a:xfrm>
            <a:custGeom>
              <a:avLst/>
              <a:gdLst/>
              <a:ahLst/>
              <a:cxnLst/>
              <a:rect l="0" t="0" r="0" b="0"/>
              <a:pathLst>
                <a:path w="15210" h="315856">
                  <a:moveTo>
                    <a:pt x="10094" y="0"/>
                  </a:moveTo>
                  <a:lnTo>
                    <a:pt x="10094" y="48931"/>
                  </a:lnTo>
                  <a:lnTo>
                    <a:pt x="4505" y="102472"/>
                  </a:lnTo>
                  <a:lnTo>
                    <a:pt x="1030" y="152804"/>
                  </a:lnTo>
                  <a:lnTo>
                    <a:pt x="0" y="206582"/>
                  </a:lnTo>
                  <a:lnTo>
                    <a:pt x="8057" y="267580"/>
                  </a:lnTo>
                  <a:lnTo>
                    <a:pt x="15209" y="299991"/>
                  </a:lnTo>
                  <a:lnTo>
                    <a:pt x="14675" y="305279"/>
                  </a:lnTo>
                  <a:lnTo>
                    <a:pt x="1009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180850" y="132659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89"/>
                  </a:lnTo>
                  <a:lnTo>
                    <a:pt x="4959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375561" y="1360073"/>
              <a:ext cx="189816" cy="205729"/>
            </a:xfrm>
            <a:custGeom>
              <a:avLst/>
              <a:gdLst/>
              <a:ahLst/>
              <a:cxnLst/>
              <a:rect l="0" t="0" r="0" b="0"/>
              <a:pathLst>
                <a:path w="189816" h="205729">
                  <a:moveTo>
                    <a:pt x="131672" y="19160"/>
                  </a:moveTo>
                  <a:lnTo>
                    <a:pt x="78644" y="4506"/>
                  </a:lnTo>
                  <a:lnTo>
                    <a:pt x="41740" y="0"/>
                  </a:lnTo>
                  <a:lnTo>
                    <a:pt x="21122" y="5185"/>
                  </a:lnTo>
                  <a:lnTo>
                    <a:pt x="12348" y="9843"/>
                  </a:lnTo>
                  <a:lnTo>
                    <a:pt x="6500" y="17628"/>
                  </a:lnTo>
                  <a:lnTo>
                    <a:pt x="0" y="38756"/>
                  </a:lnTo>
                  <a:lnTo>
                    <a:pt x="1777" y="47432"/>
                  </a:lnTo>
                  <a:lnTo>
                    <a:pt x="6471" y="54386"/>
                  </a:lnTo>
                  <a:lnTo>
                    <a:pt x="21045" y="65231"/>
                  </a:lnTo>
                  <a:lnTo>
                    <a:pt x="69184" y="85437"/>
                  </a:lnTo>
                  <a:lnTo>
                    <a:pt x="125221" y="93733"/>
                  </a:lnTo>
                  <a:lnTo>
                    <a:pt x="160177" y="109236"/>
                  </a:lnTo>
                  <a:lnTo>
                    <a:pt x="177876" y="121975"/>
                  </a:lnTo>
                  <a:lnTo>
                    <a:pt x="187301" y="141674"/>
                  </a:lnTo>
                  <a:lnTo>
                    <a:pt x="189815" y="153479"/>
                  </a:lnTo>
                  <a:lnTo>
                    <a:pt x="189152" y="163688"/>
                  </a:lnTo>
                  <a:lnTo>
                    <a:pt x="182174" y="181270"/>
                  </a:lnTo>
                  <a:lnTo>
                    <a:pt x="165036" y="193764"/>
                  </a:lnTo>
                  <a:lnTo>
                    <a:pt x="140651" y="202047"/>
                  </a:lnTo>
                  <a:lnTo>
                    <a:pt x="110317" y="205728"/>
                  </a:lnTo>
                  <a:lnTo>
                    <a:pt x="49031" y="193620"/>
                  </a:lnTo>
                  <a:lnTo>
                    <a:pt x="26387" y="187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1684559" y="831751"/>
            <a:ext cx="261106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5053679" y="989678"/>
            <a:ext cx="1968828" cy="97915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515896" y="1652974"/>
            <a:ext cx="1200249" cy="40008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2811108" y="2600538"/>
            <a:ext cx="121077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oval" w="med" len="sm"/>
            <a:tailEnd type="oval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1593835" y="771317"/>
            <a:ext cx="217067" cy="387951"/>
            <a:chOff x="1593835" y="771317"/>
            <a:chExt cx="217067" cy="387951"/>
          </a:xfrm>
        </p:grpSpPr>
        <p:sp>
          <p:nvSpPr>
            <p:cNvPr id="6" name="Freeform 5"/>
            <p:cNvSpPr/>
            <p:nvPr/>
          </p:nvSpPr>
          <p:spPr>
            <a:xfrm>
              <a:off x="1593835" y="771317"/>
              <a:ext cx="186653" cy="177949"/>
            </a:xfrm>
            <a:custGeom>
              <a:avLst/>
              <a:gdLst/>
              <a:ahLst/>
              <a:cxnLst/>
              <a:rect l="0" t="0" r="0" b="0"/>
              <a:pathLst>
                <a:path w="186653" h="177949">
                  <a:moveTo>
                    <a:pt x="101253" y="28848"/>
                  </a:moveTo>
                  <a:lnTo>
                    <a:pt x="57290" y="14194"/>
                  </a:lnTo>
                  <a:lnTo>
                    <a:pt x="48548" y="14400"/>
                  </a:lnTo>
                  <a:lnTo>
                    <a:pt x="32595" y="20867"/>
                  </a:lnTo>
                  <a:lnTo>
                    <a:pt x="10460" y="37662"/>
                  </a:lnTo>
                  <a:lnTo>
                    <a:pt x="2409" y="56942"/>
                  </a:lnTo>
                  <a:lnTo>
                    <a:pt x="0" y="79939"/>
                  </a:lnTo>
                  <a:lnTo>
                    <a:pt x="2829" y="101858"/>
                  </a:lnTo>
                  <a:lnTo>
                    <a:pt x="16588" y="133929"/>
                  </a:lnTo>
                  <a:lnTo>
                    <a:pt x="41072" y="160069"/>
                  </a:lnTo>
                  <a:lnTo>
                    <a:pt x="70553" y="177043"/>
                  </a:lnTo>
                  <a:lnTo>
                    <a:pt x="79616" y="177948"/>
                  </a:lnTo>
                  <a:lnTo>
                    <a:pt x="123851" y="162202"/>
                  </a:lnTo>
                  <a:lnTo>
                    <a:pt x="148763" y="146089"/>
                  </a:lnTo>
                  <a:lnTo>
                    <a:pt x="160583" y="130089"/>
                  </a:lnTo>
                  <a:lnTo>
                    <a:pt x="186361" y="88194"/>
                  </a:lnTo>
                  <a:lnTo>
                    <a:pt x="186652" y="69262"/>
                  </a:lnTo>
                  <a:lnTo>
                    <a:pt x="179762" y="52269"/>
                  </a:lnTo>
                  <a:lnTo>
                    <a:pt x="156275" y="22296"/>
                  </a:lnTo>
                  <a:lnTo>
                    <a:pt x="130424" y="6500"/>
                  </a:lnTo>
                  <a:lnTo>
                    <a:pt x="94948" y="0"/>
                  </a:lnTo>
                  <a:lnTo>
                    <a:pt x="71544" y="4718"/>
                  </a:lnTo>
                  <a:lnTo>
                    <a:pt x="41757" y="20529"/>
                  </a:lnTo>
                  <a:lnTo>
                    <a:pt x="33513" y="26812"/>
                  </a:lnTo>
                  <a:lnTo>
                    <a:pt x="29187" y="35679"/>
                  </a:lnTo>
                  <a:lnTo>
                    <a:pt x="27499" y="58011"/>
                  </a:lnTo>
                  <a:lnTo>
                    <a:pt x="33126" y="91301"/>
                  </a:lnTo>
                  <a:lnTo>
                    <a:pt x="47792" y="117803"/>
                  </a:lnTo>
                  <a:lnTo>
                    <a:pt x="56253" y="123246"/>
                  </a:lnTo>
                  <a:lnTo>
                    <a:pt x="78133" y="129295"/>
                  </a:lnTo>
                  <a:lnTo>
                    <a:pt x="100336" y="125744"/>
                  </a:lnTo>
                  <a:lnTo>
                    <a:pt x="129447" y="110590"/>
                  </a:lnTo>
                  <a:lnTo>
                    <a:pt x="144199" y="96764"/>
                  </a:lnTo>
                  <a:lnTo>
                    <a:pt x="154655" y="78920"/>
                  </a:lnTo>
                  <a:lnTo>
                    <a:pt x="156962" y="59291"/>
                  </a:lnTo>
                  <a:lnTo>
                    <a:pt x="152919" y="40039"/>
                  </a:lnTo>
                  <a:lnTo>
                    <a:pt x="143323" y="23683"/>
                  </a:lnTo>
                  <a:lnTo>
                    <a:pt x="128139" y="11735"/>
                  </a:lnTo>
                  <a:lnTo>
                    <a:pt x="119177" y="6911"/>
                  </a:lnTo>
                  <a:lnTo>
                    <a:pt x="109693" y="6035"/>
                  </a:lnTo>
                  <a:lnTo>
                    <a:pt x="89796" y="11300"/>
                  </a:lnTo>
                  <a:lnTo>
                    <a:pt x="75494" y="24559"/>
                  </a:lnTo>
                  <a:lnTo>
                    <a:pt x="70042" y="33007"/>
                  </a:lnTo>
                  <a:lnTo>
                    <a:pt x="67104" y="51754"/>
                  </a:lnTo>
                  <a:lnTo>
                    <a:pt x="70868" y="71784"/>
                  </a:lnTo>
                  <a:lnTo>
                    <a:pt x="80339" y="92384"/>
                  </a:lnTo>
                  <a:lnTo>
                    <a:pt x="88480" y="98112"/>
                  </a:lnTo>
                  <a:lnTo>
                    <a:pt x="110004" y="101356"/>
                  </a:lnTo>
                  <a:lnTo>
                    <a:pt x="118785" y="98244"/>
                  </a:lnTo>
                  <a:lnTo>
                    <a:pt x="131662" y="85427"/>
                  </a:lnTo>
                  <a:lnTo>
                    <a:pt x="133224" y="77096"/>
                  </a:lnTo>
                  <a:lnTo>
                    <a:pt x="128720" y="58481"/>
                  </a:lnTo>
                  <a:lnTo>
                    <a:pt x="113031" y="33859"/>
                  </a:lnTo>
                  <a:lnTo>
                    <a:pt x="105595" y="29849"/>
                  </a:lnTo>
                  <a:lnTo>
                    <a:pt x="87975" y="28513"/>
                  </a:lnTo>
                  <a:lnTo>
                    <a:pt x="71565" y="34938"/>
                  </a:lnTo>
                  <a:lnTo>
                    <a:pt x="63913" y="39927"/>
                  </a:lnTo>
                  <a:lnTo>
                    <a:pt x="59982" y="47933"/>
                  </a:lnTo>
                  <a:lnTo>
                    <a:pt x="58734" y="69306"/>
                  </a:lnTo>
                  <a:lnTo>
                    <a:pt x="62378" y="78047"/>
                  </a:lnTo>
                  <a:lnTo>
                    <a:pt x="75786" y="90879"/>
                  </a:lnTo>
                  <a:lnTo>
                    <a:pt x="83105" y="92429"/>
                  </a:lnTo>
                  <a:lnTo>
                    <a:pt x="90324" y="91122"/>
                  </a:lnTo>
                  <a:lnTo>
                    <a:pt x="97476" y="87912"/>
                  </a:lnTo>
                  <a:lnTo>
                    <a:pt x="102245" y="83432"/>
                  </a:lnTo>
                  <a:lnTo>
                    <a:pt x="111781" y="60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27252" y="980915"/>
              <a:ext cx="183650" cy="178353"/>
            </a:xfrm>
            <a:custGeom>
              <a:avLst/>
              <a:gdLst/>
              <a:ahLst/>
              <a:cxnLst/>
              <a:rect l="0" t="0" r="0" b="0"/>
              <a:pathLst>
                <a:path w="183650" h="178353">
                  <a:moveTo>
                    <a:pt x="57307" y="29820"/>
                  </a:moveTo>
                  <a:lnTo>
                    <a:pt x="41666" y="47801"/>
                  </a:lnTo>
                  <a:lnTo>
                    <a:pt x="22463" y="99562"/>
                  </a:lnTo>
                  <a:lnTo>
                    <a:pt x="8224" y="152088"/>
                  </a:lnTo>
                  <a:lnTo>
                    <a:pt x="0" y="178352"/>
                  </a:lnTo>
                  <a:lnTo>
                    <a:pt x="5271" y="123935"/>
                  </a:lnTo>
                  <a:lnTo>
                    <a:pt x="16006" y="66132"/>
                  </a:lnTo>
                  <a:lnTo>
                    <a:pt x="23743" y="43619"/>
                  </a:lnTo>
                  <a:lnTo>
                    <a:pt x="54462" y="2637"/>
                  </a:lnTo>
                  <a:lnTo>
                    <a:pt x="62429" y="0"/>
                  </a:lnTo>
                  <a:lnTo>
                    <a:pt x="80641" y="3309"/>
                  </a:lnTo>
                  <a:lnTo>
                    <a:pt x="110624" y="18326"/>
                  </a:lnTo>
                  <a:lnTo>
                    <a:pt x="125067" y="34070"/>
                  </a:lnTo>
                  <a:lnTo>
                    <a:pt x="154662" y="93364"/>
                  </a:lnTo>
                  <a:lnTo>
                    <a:pt x="177925" y="143343"/>
                  </a:lnTo>
                  <a:lnTo>
                    <a:pt x="183649" y="166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52974" y="1073906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45825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4217168" y="735618"/>
            <a:ext cx="207667" cy="395668"/>
            <a:chOff x="4217168" y="735618"/>
            <a:chExt cx="207667" cy="395668"/>
          </a:xfrm>
        </p:grpSpPr>
        <p:sp>
          <p:nvSpPr>
            <p:cNvPr id="10" name="Freeform 9"/>
            <p:cNvSpPr/>
            <p:nvPr/>
          </p:nvSpPr>
          <p:spPr>
            <a:xfrm>
              <a:off x="4217168" y="898996"/>
              <a:ext cx="207667" cy="232290"/>
            </a:xfrm>
            <a:custGeom>
              <a:avLst/>
              <a:gdLst/>
              <a:ahLst/>
              <a:cxnLst/>
              <a:rect l="0" t="0" r="0" b="0"/>
              <a:pathLst>
                <a:path w="207667" h="232290">
                  <a:moveTo>
                    <a:pt x="25816" y="16983"/>
                  </a:moveTo>
                  <a:lnTo>
                    <a:pt x="19750" y="50605"/>
                  </a:lnTo>
                  <a:lnTo>
                    <a:pt x="24271" y="102306"/>
                  </a:lnTo>
                  <a:lnTo>
                    <a:pt x="32848" y="164309"/>
                  </a:lnTo>
                  <a:lnTo>
                    <a:pt x="41473" y="225926"/>
                  </a:lnTo>
                  <a:lnTo>
                    <a:pt x="40934" y="231147"/>
                  </a:lnTo>
                  <a:lnTo>
                    <a:pt x="38234" y="232289"/>
                  </a:lnTo>
                  <a:lnTo>
                    <a:pt x="34095" y="230710"/>
                  </a:lnTo>
                  <a:lnTo>
                    <a:pt x="31335" y="224978"/>
                  </a:lnTo>
                  <a:lnTo>
                    <a:pt x="20954" y="169213"/>
                  </a:lnTo>
                  <a:lnTo>
                    <a:pt x="8002" y="115986"/>
                  </a:lnTo>
                  <a:lnTo>
                    <a:pt x="0" y="81412"/>
                  </a:lnTo>
                  <a:lnTo>
                    <a:pt x="1864" y="59656"/>
                  </a:lnTo>
                  <a:lnTo>
                    <a:pt x="9712" y="41408"/>
                  </a:lnTo>
                  <a:lnTo>
                    <a:pt x="22168" y="25499"/>
                  </a:lnTo>
                  <a:lnTo>
                    <a:pt x="39403" y="10629"/>
                  </a:lnTo>
                  <a:lnTo>
                    <a:pt x="61880" y="2461"/>
                  </a:lnTo>
                  <a:lnTo>
                    <a:pt x="86298" y="0"/>
                  </a:lnTo>
                  <a:lnTo>
                    <a:pt x="108849" y="2806"/>
                  </a:lnTo>
                  <a:lnTo>
                    <a:pt x="117436" y="7531"/>
                  </a:lnTo>
                  <a:lnTo>
                    <a:pt x="130097" y="22141"/>
                  </a:lnTo>
                  <a:lnTo>
                    <a:pt x="136504" y="43452"/>
                  </a:lnTo>
                  <a:lnTo>
                    <a:pt x="138182" y="67351"/>
                  </a:lnTo>
                  <a:lnTo>
                    <a:pt x="135028" y="89672"/>
                  </a:lnTo>
                  <a:lnTo>
                    <a:pt x="123487" y="108171"/>
                  </a:lnTo>
                  <a:lnTo>
                    <a:pt x="105491" y="123021"/>
                  </a:lnTo>
                  <a:lnTo>
                    <a:pt x="81894" y="133521"/>
                  </a:lnTo>
                  <a:lnTo>
                    <a:pt x="74900" y="133280"/>
                  </a:lnTo>
                  <a:lnTo>
                    <a:pt x="71407" y="129609"/>
                  </a:lnTo>
                  <a:lnTo>
                    <a:pt x="70248" y="123652"/>
                  </a:lnTo>
                  <a:lnTo>
                    <a:pt x="72985" y="118512"/>
                  </a:lnTo>
                  <a:lnTo>
                    <a:pt x="85384" y="109680"/>
                  </a:lnTo>
                  <a:lnTo>
                    <a:pt x="105713" y="108094"/>
                  </a:lnTo>
                  <a:lnTo>
                    <a:pt x="156892" y="116609"/>
                  </a:lnTo>
                  <a:lnTo>
                    <a:pt x="186966" y="131769"/>
                  </a:lnTo>
                  <a:lnTo>
                    <a:pt x="199994" y="147548"/>
                  </a:lnTo>
                  <a:lnTo>
                    <a:pt x="205106" y="156669"/>
                  </a:lnTo>
                  <a:lnTo>
                    <a:pt x="207666" y="179281"/>
                  </a:lnTo>
                  <a:lnTo>
                    <a:pt x="206711" y="191862"/>
                  </a:lnTo>
                  <a:lnTo>
                    <a:pt x="201395" y="201419"/>
                  </a:lnTo>
                  <a:lnTo>
                    <a:pt x="183010" y="215158"/>
                  </a:lnTo>
                  <a:lnTo>
                    <a:pt x="162361" y="218924"/>
                  </a:lnTo>
                  <a:lnTo>
                    <a:pt x="110001" y="208869"/>
                  </a:lnTo>
                  <a:lnTo>
                    <a:pt x="74161" y="195743"/>
                  </a:lnTo>
                  <a:lnTo>
                    <a:pt x="57402" y="1854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60899" y="735618"/>
              <a:ext cx="109033" cy="133848"/>
            </a:xfrm>
            <a:custGeom>
              <a:avLst/>
              <a:gdLst/>
              <a:ahLst/>
              <a:cxnLst/>
              <a:rect l="0" t="0" r="0" b="0"/>
              <a:pathLst>
                <a:path w="109033" h="133848">
                  <a:moveTo>
                    <a:pt x="66313" y="11905"/>
                  </a:moveTo>
                  <a:lnTo>
                    <a:pt x="43956" y="11905"/>
                  </a:lnTo>
                  <a:lnTo>
                    <a:pt x="26741" y="18144"/>
                  </a:lnTo>
                  <a:lnTo>
                    <a:pt x="18875" y="23083"/>
                  </a:lnTo>
                  <a:lnTo>
                    <a:pt x="7015" y="37930"/>
                  </a:lnTo>
                  <a:lnTo>
                    <a:pt x="2214" y="46802"/>
                  </a:lnTo>
                  <a:lnTo>
                    <a:pt x="0" y="69139"/>
                  </a:lnTo>
                  <a:lnTo>
                    <a:pt x="1047" y="81646"/>
                  </a:lnTo>
                  <a:lnTo>
                    <a:pt x="11570" y="101783"/>
                  </a:lnTo>
                  <a:lnTo>
                    <a:pt x="27945" y="117361"/>
                  </a:lnTo>
                  <a:lnTo>
                    <a:pt x="46921" y="128184"/>
                  </a:lnTo>
                  <a:lnTo>
                    <a:pt x="55725" y="129199"/>
                  </a:lnTo>
                  <a:lnTo>
                    <a:pt x="71745" y="124087"/>
                  </a:lnTo>
                  <a:lnTo>
                    <a:pt x="83545" y="110897"/>
                  </a:lnTo>
                  <a:lnTo>
                    <a:pt x="91519" y="92166"/>
                  </a:lnTo>
                  <a:lnTo>
                    <a:pt x="95063" y="68244"/>
                  </a:lnTo>
                  <a:lnTo>
                    <a:pt x="90399" y="48253"/>
                  </a:lnTo>
                  <a:lnTo>
                    <a:pt x="85880" y="39646"/>
                  </a:lnTo>
                  <a:lnTo>
                    <a:pt x="71500" y="26964"/>
                  </a:lnTo>
                  <a:lnTo>
                    <a:pt x="62752" y="21944"/>
                  </a:lnTo>
                  <a:lnTo>
                    <a:pt x="54580" y="20937"/>
                  </a:lnTo>
                  <a:lnTo>
                    <a:pt x="39262" y="26058"/>
                  </a:lnTo>
                  <a:lnTo>
                    <a:pt x="17484" y="42095"/>
                  </a:lnTo>
                  <a:lnTo>
                    <a:pt x="9516" y="61197"/>
                  </a:lnTo>
                  <a:lnTo>
                    <a:pt x="7392" y="72843"/>
                  </a:lnTo>
                  <a:lnTo>
                    <a:pt x="11270" y="92021"/>
                  </a:lnTo>
                  <a:lnTo>
                    <a:pt x="32824" y="123397"/>
                  </a:lnTo>
                  <a:lnTo>
                    <a:pt x="52209" y="131647"/>
                  </a:lnTo>
                  <a:lnTo>
                    <a:pt x="63929" y="133847"/>
                  </a:lnTo>
                  <a:lnTo>
                    <a:pt x="74082" y="131804"/>
                  </a:lnTo>
                  <a:lnTo>
                    <a:pt x="91603" y="120175"/>
                  </a:lnTo>
                  <a:lnTo>
                    <a:pt x="104070" y="100189"/>
                  </a:lnTo>
                  <a:lnTo>
                    <a:pt x="109032" y="88309"/>
                  </a:lnTo>
                  <a:lnTo>
                    <a:pt x="108306" y="62630"/>
                  </a:lnTo>
                  <a:lnTo>
                    <a:pt x="100184" y="37959"/>
                  </a:lnTo>
                  <a:lnTo>
                    <a:pt x="88776" y="19195"/>
                  </a:lnTo>
                  <a:lnTo>
                    <a:pt x="72787" y="6176"/>
                  </a:lnTo>
                  <a:lnTo>
                    <a:pt x="63610" y="1067"/>
                  </a:lnTo>
                  <a:lnTo>
                    <a:pt x="53982" y="0"/>
                  </a:lnTo>
                  <a:lnTo>
                    <a:pt x="33927" y="5054"/>
                  </a:lnTo>
                  <a:lnTo>
                    <a:pt x="19554" y="18219"/>
                  </a:lnTo>
                  <a:lnTo>
                    <a:pt x="795" y="55266"/>
                  </a:lnTo>
                  <a:lnTo>
                    <a:pt x="407" y="64209"/>
                  </a:lnTo>
                  <a:lnTo>
                    <a:pt x="6216" y="80385"/>
                  </a:lnTo>
                  <a:lnTo>
                    <a:pt x="28229" y="102645"/>
                  </a:lnTo>
                  <a:lnTo>
                    <a:pt x="37414" y="105154"/>
                  </a:lnTo>
                  <a:lnTo>
                    <a:pt x="56979" y="101702"/>
                  </a:lnTo>
                  <a:lnTo>
                    <a:pt x="87370" y="85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56981" y="1983729"/>
            <a:ext cx="258957" cy="441609"/>
            <a:chOff x="456981" y="1983729"/>
            <a:chExt cx="258957" cy="441609"/>
          </a:xfrm>
        </p:grpSpPr>
        <p:sp>
          <p:nvSpPr>
            <p:cNvPr id="13" name="Freeform 12"/>
            <p:cNvSpPr/>
            <p:nvPr/>
          </p:nvSpPr>
          <p:spPr>
            <a:xfrm>
              <a:off x="456981" y="1983729"/>
              <a:ext cx="135549" cy="159205"/>
            </a:xfrm>
            <a:custGeom>
              <a:avLst/>
              <a:gdLst/>
              <a:ahLst/>
              <a:cxnLst/>
              <a:rect l="0" t="0" r="0" b="0"/>
              <a:pathLst>
                <a:path w="135549" h="159205">
                  <a:moveTo>
                    <a:pt x="90500" y="27214"/>
                  </a:moveTo>
                  <a:lnTo>
                    <a:pt x="79322" y="16035"/>
                  </a:lnTo>
                  <a:lnTo>
                    <a:pt x="72520" y="13912"/>
                  </a:lnTo>
                  <a:lnTo>
                    <a:pt x="55603" y="14673"/>
                  </a:lnTo>
                  <a:lnTo>
                    <a:pt x="39505" y="22030"/>
                  </a:lnTo>
                  <a:lnTo>
                    <a:pt x="24552" y="34268"/>
                  </a:lnTo>
                  <a:lnTo>
                    <a:pt x="10107" y="51406"/>
                  </a:lnTo>
                  <a:lnTo>
                    <a:pt x="2128" y="73841"/>
                  </a:lnTo>
                  <a:lnTo>
                    <a:pt x="0" y="86374"/>
                  </a:lnTo>
                  <a:lnTo>
                    <a:pt x="3875" y="109659"/>
                  </a:lnTo>
                  <a:lnTo>
                    <a:pt x="14565" y="130537"/>
                  </a:lnTo>
                  <a:lnTo>
                    <a:pt x="31015" y="147614"/>
                  </a:lnTo>
                  <a:lnTo>
                    <a:pt x="53144" y="156764"/>
                  </a:lnTo>
                  <a:lnTo>
                    <a:pt x="65596" y="159204"/>
                  </a:lnTo>
                  <a:lnTo>
                    <a:pt x="85671" y="155676"/>
                  </a:lnTo>
                  <a:lnTo>
                    <a:pt x="102392" y="145139"/>
                  </a:lnTo>
                  <a:lnTo>
                    <a:pt x="117622" y="128758"/>
                  </a:lnTo>
                  <a:lnTo>
                    <a:pt x="125951" y="106660"/>
                  </a:lnTo>
                  <a:lnTo>
                    <a:pt x="128483" y="82410"/>
                  </a:lnTo>
                  <a:lnTo>
                    <a:pt x="125709" y="59934"/>
                  </a:lnTo>
                  <a:lnTo>
                    <a:pt x="117457" y="41366"/>
                  </a:lnTo>
                  <a:lnTo>
                    <a:pt x="104821" y="25315"/>
                  </a:lnTo>
                  <a:lnTo>
                    <a:pt x="87506" y="10382"/>
                  </a:lnTo>
                  <a:lnTo>
                    <a:pt x="64993" y="2186"/>
                  </a:lnTo>
                  <a:lnTo>
                    <a:pt x="52439" y="0"/>
                  </a:lnTo>
                  <a:lnTo>
                    <a:pt x="32250" y="3810"/>
                  </a:lnTo>
                  <a:lnTo>
                    <a:pt x="23591" y="8102"/>
                  </a:lnTo>
                  <a:lnTo>
                    <a:pt x="17818" y="15642"/>
                  </a:lnTo>
                  <a:lnTo>
                    <a:pt x="11404" y="36499"/>
                  </a:lnTo>
                  <a:lnTo>
                    <a:pt x="13382" y="68959"/>
                  </a:lnTo>
                  <a:lnTo>
                    <a:pt x="26966" y="100804"/>
                  </a:lnTo>
                  <a:lnTo>
                    <a:pt x="42376" y="115682"/>
                  </a:lnTo>
                  <a:lnTo>
                    <a:pt x="51398" y="121288"/>
                  </a:lnTo>
                  <a:lnTo>
                    <a:pt x="73902" y="124396"/>
                  </a:lnTo>
                  <a:lnTo>
                    <a:pt x="97161" y="120709"/>
                  </a:lnTo>
                  <a:lnTo>
                    <a:pt x="115298" y="111271"/>
                  </a:lnTo>
                  <a:lnTo>
                    <a:pt x="128038" y="96158"/>
                  </a:lnTo>
                  <a:lnTo>
                    <a:pt x="133073" y="87214"/>
                  </a:lnTo>
                  <a:lnTo>
                    <a:pt x="135548" y="64799"/>
                  </a:lnTo>
                  <a:lnTo>
                    <a:pt x="134570" y="52271"/>
                  </a:lnTo>
                  <a:lnTo>
                    <a:pt x="130409" y="42749"/>
                  </a:lnTo>
                  <a:lnTo>
                    <a:pt x="116426" y="29049"/>
                  </a:lnTo>
                  <a:lnTo>
                    <a:pt x="88823" y="14759"/>
                  </a:lnTo>
                  <a:lnTo>
                    <a:pt x="78854" y="14231"/>
                  </a:lnTo>
                  <a:lnTo>
                    <a:pt x="58418" y="19884"/>
                  </a:lnTo>
                  <a:lnTo>
                    <a:pt x="43876" y="33315"/>
                  </a:lnTo>
                  <a:lnTo>
                    <a:pt x="38361" y="41809"/>
                  </a:lnTo>
                  <a:lnTo>
                    <a:pt x="37023" y="50982"/>
                  </a:lnTo>
                  <a:lnTo>
                    <a:pt x="41776" y="70533"/>
                  </a:lnTo>
                  <a:lnTo>
                    <a:pt x="48659" y="75980"/>
                  </a:lnTo>
                  <a:lnTo>
                    <a:pt x="68785" y="78913"/>
                  </a:lnTo>
                  <a:lnTo>
                    <a:pt x="74853" y="74548"/>
                  </a:lnTo>
                  <a:lnTo>
                    <a:pt x="77729" y="66959"/>
                  </a:lnTo>
                  <a:lnTo>
                    <a:pt x="77805" y="49558"/>
                  </a:lnTo>
                  <a:lnTo>
                    <a:pt x="69443" y="272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4661" y="2227478"/>
              <a:ext cx="221277" cy="197860"/>
            </a:xfrm>
            <a:custGeom>
              <a:avLst/>
              <a:gdLst/>
              <a:ahLst/>
              <a:cxnLst/>
              <a:rect l="0" t="0" r="0" b="0"/>
              <a:pathLst>
                <a:path w="221277" h="197860">
                  <a:moveTo>
                    <a:pt x="137048" y="15092"/>
                  </a:moveTo>
                  <a:lnTo>
                    <a:pt x="93086" y="437"/>
                  </a:lnTo>
                  <a:lnTo>
                    <a:pt x="73056" y="0"/>
                  </a:lnTo>
                  <a:lnTo>
                    <a:pt x="52455" y="4875"/>
                  </a:lnTo>
                  <a:lnTo>
                    <a:pt x="31601" y="14840"/>
                  </a:lnTo>
                  <a:lnTo>
                    <a:pt x="5719" y="39193"/>
                  </a:lnTo>
                  <a:lnTo>
                    <a:pt x="1532" y="48707"/>
                  </a:lnTo>
                  <a:lnTo>
                    <a:pt x="0" y="68636"/>
                  </a:lnTo>
                  <a:lnTo>
                    <a:pt x="5714" y="105176"/>
                  </a:lnTo>
                  <a:lnTo>
                    <a:pt x="14727" y="125709"/>
                  </a:lnTo>
                  <a:lnTo>
                    <a:pt x="45166" y="163544"/>
                  </a:lnTo>
                  <a:lnTo>
                    <a:pt x="74729" y="183210"/>
                  </a:lnTo>
                  <a:lnTo>
                    <a:pt x="111304" y="196445"/>
                  </a:lnTo>
                  <a:lnTo>
                    <a:pt x="134965" y="197859"/>
                  </a:lnTo>
                  <a:lnTo>
                    <a:pt x="156010" y="193418"/>
                  </a:lnTo>
                  <a:lnTo>
                    <a:pt x="173162" y="183645"/>
                  </a:lnTo>
                  <a:lnTo>
                    <a:pt x="185464" y="168383"/>
                  </a:lnTo>
                  <a:lnTo>
                    <a:pt x="221276" y="1203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1662400" y="1615591"/>
            <a:ext cx="309488" cy="388167"/>
            <a:chOff x="1662400" y="1615591"/>
            <a:chExt cx="309488" cy="388167"/>
          </a:xfrm>
        </p:grpSpPr>
        <p:sp>
          <p:nvSpPr>
            <p:cNvPr id="16" name="Freeform 15"/>
            <p:cNvSpPr/>
            <p:nvPr/>
          </p:nvSpPr>
          <p:spPr>
            <a:xfrm>
              <a:off x="1662400" y="1615591"/>
              <a:ext cx="131047" cy="114218"/>
            </a:xfrm>
            <a:custGeom>
              <a:avLst/>
              <a:gdLst/>
              <a:ahLst/>
              <a:cxnLst/>
              <a:rect l="0" t="0" r="0" b="0"/>
              <a:pathLst>
                <a:path w="131047" h="114218">
                  <a:moveTo>
                    <a:pt x="64273" y="16326"/>
                  </a:moveTo>
                  <a:lnTo>
                    <a:pt x="47506" y="10737"/>
                  </a:lnTo>
                  <a:lnTo>
                    <a:pt x="29915" y="14231"/>
                  </a:lnTo>
                  <a:lnTo>
                    <a:pt x="20311" y="18439"/>
                  </a:lnTo>
                  <a:lnTo>
                    <a:pt x="6520" y="32473"/>
                  </a:lnTo>
                  <a:lnTo>
                    <a:pt x="1204" y="41128"/>
                  </a:lnTo>
                  <a:lnTo>
                    <a:pt x="0" y="50408"/>
                  </a:lnTo>
                  <a:lnTo>
                    <a:pt x="4902" y="70078"/>
                  </a:lnTo>
                  <a:lnTo>
                    <a:pt x="20815" y="95293"/>
                  </a:lnTo>
                  <a:lnTo>
                    <a:pt x="36770" y="107184"/>
                  </a:lnTo>
                  <a:lnTo>
                    <a:pt x="45937" y="111993"/>
                  </a:lnTo>
                  <a:lnTo>
                    <a:pt x="65483" y="114217"/>
                  </a:lnTo>
                  <a:lnTo>
                    <a:pt x="84698" y="110136"/>
                  </a:lnTo>
                  <a:lnTo>
                    <a:pt x="101037" y="100523"/>
                  </a:lnTo>
                  <a:lnTo>
                    <a:pt x="112978" y="85332"/>
                  </a:lnTo>
                  <a:lnTo>
                    <a:pt x="117800" y="76368"/>
                  </a:lnTo>
                  <a:lnTo>
                    <a:pt x="120038" y="57049"/>
                  </a:lnTo>
                  <a:lnTo>
                    <a:pt x="115964" y="37935"/>
                  </a:lnTo>
                  <a:lnTo>
                    <a:pt x="106354" y="21640"/>
                  </a:lnTo>
                  <a:lnTo>
                    <a:pt x="91165" y="9719"/>
                  </a:lnTo>
                  <a:lnTo>
                    <a:pt x="82201" y="4902"/>
                  </a:lnTo>
                  <a:lnTo>
                    <a:pt x="72715" y="4031"/>
                  </a:lnTo>
                  <a:lnTo>
                    <a:pt x="52817" y="9301"/>
                  </a:lnTo>
                  <a:lnTo>
                    <a:pt x="38515" y="22563"/>
                  </a:lnTo>
                  <a:lnTo>
                    <a:pt x="33063" y="31012"/>
                  </a:lnTo>
                  <a:lnTo>
                    <a:pt x="30125" y="49759"/>
                  </a:lnTo>
                  <a:lnTo>
                    <a:pt x="37771" y="90390"/>
                  </a:lnTo>
                  <a:lnTo>
                    <a:pt x="43095" y="98457"/>
                  </a:lnTo>
                  <a:lnTo>
                    <a:pt x="58370" y="110540"/>
                  </a:lnTo>
                  <a:lnTo>
                    <a:pt x="79977" y="113571"/>
                  </a:lnTo>
                  <a:lnTo>
                    <a:pt x="92290" y="112741"/>
                  </a:lnTo>
                  <a:lnTo>
                    <a:pt x="101668" y="108679"/>
                  </a:lnTo>
                  <a:lnTo>
                    <a:pt x="115208" y="94806"/>
                  </a:lnTo>
                  <a:lnTo>
                    <a:pt x="129408" y="67265"/>
                  </a:lnTo>
                  <a:lnTo>
                    <a:pt x="131046" y="47154"/>
                  </a:lnTo>
                  <a:lnTo>
                    <a:pt x="129846" y="36878"/>
                  </a:lnTo>
                  <a:lnTo>
                    <a:pt x="119153" y="19221"/>
                  </a:lnTo>
                  <a:lnTo>
                    <a:pt x="111388" y="11237"/>
                  </a:lnTo>
                  <a:lnTo>
                    <a:pt x="90282" y="2366"/>
                  </a:lnTo>
                  <a:lnTo>
                    <a:pt x="78103" y="0"/>
                  </a:lnTo>
                  <a:lnTo>
                    <a:pt x="55212" y="3611"/>
                  </a:lnTo>
                  <a:lnTo>
                    <a:pt x="44194" y="7849"/>
                  </a:lnTo>
                  <a:lnTo>
                    <a:pt x="38019" y="14184"/>
                  </a:lnTo>
                  <a:lnTo>
                    <a:pt x="35072" y="21917"/>
                  </a:lnTo>
                  <a:lnTo>
                    <a:pt x="34917" y="36358"/>
                  </a:lnTo>
                  <a:lnTo>
                    <a:pt x="36514" y="40209"/>
                  </a:lnTo>
                  <a:lnTo>
                    <a:pt x="43216" y="47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49742" y="1807097"/>
              <a:ext cx="222146" cy="196661"/>
            </a:xfrm>
            <a:custGeom>
              <a:avLst/>
              <a:gdLst/>
              <a:ahLst/>
              <a:cxnLst/>
              <a:rect l="0" t="0" r="0" b="0"/>
              <a:pathLst>
                <a:path w="222146" h="196661">
                  <a:moveTo>
                    <a:pt x="82216" y="182789"/>
                  </a:moveTo>
                  <a:lnTo>
                    <a:pt x="63088" y="130083"/>
                  </a:lnTo>
                  <a:lnTo>
                    <a:pt x="27080" y="69372"/>
                  </a:lnTo>
                  <a:lnTo>
                    <a:pt x="1005" y="33783"/>
                  </a:lnTo>
                  <a:lnTo>
                    <a:pt x="0" y="26130"/>
                  </a:lnTo>
                  <a:lnTo>
                    <a:pt x="2839" y="19858"/>
                  </a:lnTo>
                  <a:lnTo>
                    <a:pt x="15352" y="9769"/>
                  </a:lnTo>
                  <a:lnTo>
                    <a:pt x="32611" y="1386"/>
                  </a:lnTo>
                  <a:lnTo>
                    <a:pt x="51981" y="0"/>
                  </a:lnTo>
                  <a:lnTo>
                    <a:pt x="104190" y="8642"/>
                  </a:lnTo>
                  <a:lnTo>
                    <a:pt x="154017" y="22784"/>
                  </a:lnTo>
                  <a:lnTo>
                    <a:pt x="194535" y="46894"/>
                  </a:lnTo>
                  <a:lnTo>
                    <a:pt x="209345" y="61560"/>
                  </a:lnTo>
                  <a:lnTo>
                    <a:pt x="219826" y="79776"/>
                  </a:lnTo>
                  <a:lnTo>
                    <a:pt x="222145" y="99571"/>
                  </a:lnTo>
                  <a:lnTo>
                    <a:pt x="218106" y="118897"/>
                  </a:lnTo>
                  <a:lnTo>
                    <a:pt x="196450" y="150368"/>
                  </a:lnTo>
                  <a:lnTo>
                    <a:pt x="169642" y="179114"/>
                  </a:lnTo>
                  <a:lnTo>
                    <a:pt x="137626" y="194698"/>
                  </a:lnTo>
                  <a:lnTo>
                    <a:pt x="118151" y="196660"/>
                  </a:lnTo>
                  <a:lnTo>
                    <a:pt x="92745" y="1933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730290" y="2568315"/>
            <a:ext cx="186104" cy="471909"/>
            <a:chOff x="2730290" y="2568315"/>
            <a:chExt cx="186104" cy="471909"/>
          </a:xfrm>
        </p:grpSpPr>
        <p:sp>
          <p:nvSpPr>
            <p:cNvPr id="19" name="Freeform 18"/>
            <p:cNvSpPr/>
            <p:nvPr/>
          </p:nvSpPr>
          <p:spPr>
            <a:xfrm>
              <a:off x="2730290" y="2568315"/>
              <a:ext cx="134103" cy="100838"/>
            </a:xfrm>
            <a:custGeom>
              <a:avLst/>
              <a:gdLst/>
              <a:ahLst/>
              <a:cxnLst/>
              <a:rect l="0" t="0" r="0" b="0"/>
              <a:pathLst>
                <a:path w="134103" h="100838">
                  <a:moveTo>
                    <a:pt x="112404" y="638"/>
                  </a:moveTo>
                  <a:lnTo>
                    <a:pt x="90047" y="638"/>
                  </a:lnTo>
                  <a:lnTo>
                    <a:pt x="59376" y="11816"/>
                  </a:lnTo>
                  <a:lnTo>
                    <a:pt x="44772" y="26663"/>
                  </a:lnTo>
                  <a:lnTo>
                    <a:pt x="39240" y="35536"/>
                  </a:lnTo>
                  <a:lnTo>
                    <a:pt x="36213" y="54752"/>
                  </a:lnTo>
                  <a:lnTo>
                    <a:pt x="37043" y="64790"/>
                  </a:lnTo>
                  <a:lnTo>
                    <a:pt x="47325" y="82182"/>
                  </a:lnTo>
                  <a:lnTo>
                    <a:pt x="54980" y="90096"/>
                  </a:lnTo>
                  <a:lnTo>
                    <a:pt x="63593" y="94202"/>
                  </a:lnTo>
                  <a:lnTo>
                    <a:pt x="82521" y="95644"/>
                  </a:lnTo>
                  <a:lnTo>
                    <a:pt x="99513" y="89266"/>
                  </a:lnTo>
                  <a:lnTo>
                    <a:pt x="129485" y="66108"/>
                  </a:lnTo>
                  <a:lnTo>
                    <a:pt x="133150" y="58323"/>
                  </a:lnTo>
                  <a:lnTo>
                    <a:pt x="134102" y="40314"/>
                  </a:lnTo>
                  <a:lnTo>
                    <a:pt x="130379" y="31768"/>
                  </a:lnTo>
                  <a:lnTo>
                    <a:pt x="116883" y="16033"/>
                  </a:lnTo>
                  <a:lnTo>
                    <a:pt x="108371" y="12071"/>
                  </a:lnTo>
                  <a:lnTo>
                    <a:pt x="89555" y="10789"/>
                  </a:lnTo>
                  <a:lnTo>
                    <a:pt x="59230" y="16644"/>
                  </a:lnTo>
                  <a:lnTo>
                    <a:pt x="33608" y="31377"/>
                  </a:lnTo>
                  <a:lnTo>
                    <a:pt x="29458" y="38678"/>
                  </a:lnTo>
                  <a:lnTo>
                    <a:pt x="27966" y="56149"/>
                  </a:lnTo>
                  <a:lnTo>
                    <a:pt x="33703" y="85716"/>
                  </a:lnTo>
                  <a:lnTo>
                    <a:pt x="40049" y="92452"/>
                  </a:lnTo>
                  <a:lnTo>
                    <a:pt x="59579" y="99936"/>
                  </a:lnTo>
                  <a:lnTo>
                    <a:pt x="80737" y="100143"/>
                  </a:lnTo>
                  <a:lnTo>
                    <a:pt x="91293" y="98560"/>
                  </a:lnTo>
                  <a:lnTo>
                    <a:pt x="99500" y="93995"/>
                  </a:lnTo>
                  <a:lnTo>
                    <a:pt x="111738" y="79565"/>
                  </a:lnTo>
                  <a:lnTo>
                    <a:pt x="125205" y="51710"/>
                  </a:lnTo>
                  <a:lnTo>
                    <a:pt x="125617" y="42875"/>
                  </a:lnTo>
                  <a:lnTo>
                    <a:pt x="119836" y="26819"/>
                  </a:lnTo>
                  <a:lnTo>
                    <a:pt x="97838" y="4626"/>
                  </a:lnTo>
                  <a:lnTo>
                    <a:pt x="87486" y="957"/>
                  </a:lnTo>
                  <a:lnTo>
                    <a:pt x="63505" y="0"/>
                  </a:lnTo>
                  <a:lnTo>
                    <a:pt x="29285" y="6038"/>
                  </a:lnTo>
                  <a:lnTo>
                    <a:pt x="20726" y="11257"/>
                  </a:lnTo>
                  <a:lnTo>
                    <a:pt x="8098" y="26414"/>
                  </a:lnTo>
                  <a:lnTo>
                    <a:pt x="1705" y="47969"/>
                  </a:lnTo>
                  <a:lnTo>
                    <a:pt x="0" y="60268"/>
                  </a:lnTo>
                  <a:lnTo>
                    <a:pt x="4345" y="80173"/>
                  </a:lnTo>
                  <a:lnTo>
                    <a:pt x="8779" y="88756"/>
                  </a:lnTo>
                  <a:lnTo>
                    <a:pt x="16415" y="94478"/>
                  </a:lnTo>
                  <a:lnTo>
                    <a:pt x="37377" y="100837"/>
                  </a:lnTo>
                  <a:lnTo>
                    <a:pt x="69897" y="98827"/>
                  </a:lnTo>
                  <a:lnTo>
                    <a:pt x="88053" y="90681"/>
                  </a:lnTo>
                  <a:lnTo>
                    <a:pt x="96170" y="85233"/>
                  </a:lnTo>
                  <a:lnTo>
                    <a:pt x="108308" y="69821"/>
                  </a:lnTo>
                  <a:lnTo>
                    <a:pt x="113183" y="60798"/>
                  </a:lnTo>
                  <a:lnTo>
                    <a:pt x="114093" y="51273"/>
                  </a:lnTo>
                  <a:lnTo>
                    <a:pt x="108865" y="31331"/>
                  </a:lnTo>
                  <a:lnTo>
                    <a:pt x="95623" y="17009"/>
                  </a:lnTo>
                  <a:lnTo>
                    <a:pt x="70290" y="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42515" y="2853222"/>
              <a:ext cx="121237" cy="187002"/>
            </a:xfrm>
            <a:custGeom>
              <a:avLst/>
              <a:gdLst/>
              <a:ahLst/>
              <a:cxnLst/>
              <a:rect l="0" t="0" r="0" b="0"/>
              <a:pathLst>
                <a:path w="121237" h="187002">
                  <a:moveTo>
                    <a:pt x="26479" y="0"/>
                  </a:moveTo>
                  <a:lnTo>
                    <a:pt x="9691" y="63451"/>
                  </a:lnTo>
                  <a:lnTo>
                    <a:pt x="6266" y="124664"/>
                  </a:lnTo>
                  <a:lnTo>
                    <a:pt x="0" y="176574"/>
                  </a:lnTo>
                  <a:lnTo>
                    <a:pt x="1807" y="183227"/>
                  </a:lnTo>
                  <a:lnTo>
                    <a:pt x="6522" y="186492"/>
                  </a:lnTo>
                  <a:lnTo>
                    <a:pt x="21119" y="187001"/>
                  </a:lnTo>
                  <a:lnTo>
                    <a:pt x="79576" y="171437"/>
                  </a:lnTo>
                  <a:lnTo>
                    <a:pt x="12123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58466" y="292692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36139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79523" y="283216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2726" y="0"/>
                  </a:lnTo>
                  <a:lnTo>
                    <a:pt x="27779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936444" y="2563364"/>
            <a:ext cx="143546" cy="458315"/>
            <a:chOff x="3936444" y="2563364"/>
            <a:chExt cx="143546" cy="458315"/>
          </a:xfrm>
        </p:grpSpPr>
        <p:sp>
          <p:nvSpPr>
            <p:cNvPr id="24" name="Freeform 23"/>
            <p:cNvSpPr/>
            <p:nvPr/>
          </p:nvSpPr>
          <p:spPr>
            <a:xfrm>
              <a:off x="3983420" y="2563364"/>
              <a:ext cx="96570" cy="113359"/>
            </a:xfrm>
            <a:custGeom>
              <a:avLst/>
              <a:gdLst/>
              <a:ahLst/>
              <a:cxnLst/>
              <a:rect l="0" t="0" r="0" b="0"/>
              <a:pathLst>
                <a:path w="96570" h="113359">
                  <a:moveTo>
                    <a:pt x="70051" y="5589"/>
                  </a:moveTo>
                  <a:lnTo>
                    <a:pt x="53283" y="0"/>
                  </a:lnTo>
                  <a:lnTo>
                    <a:pt x="46004" y="693"/>
                  </a:lnTo>
                  <a:lnTo>
                    <a:pt x="31677" y="7702"/>
                  </a:lnTo>
                  <a:lnTo>
                    <a:pt x="20631" y="21736"/>
                  </a:lnTo>
                  <a:lnTo>
                    <a:pt x="4007" y="59341"/>
                  </a:lnTo>
                  <a:lnTo>
                    <a:pt x="2874" y="79782"/>
                  </a:lnTo>
                  <a:lnTo>
                    <a:pt x="4209" y="90146"/>
                  </a:lnTo>
                  <a:lnTo>
                    <a:pt x="8609" y="98225"/>
                  </a:lnTo>
                  <a:lnTo>
                    <a:pt x="22856" y="110322"/>
                  </a:lnTo>
                  <a:lnTo>
                    <a:pt x="44007" y="113358"/>
                  </a:lnTo>
                  <a:lnTo>
                    <a:pt x="66664" y="109638"/>
                  </a:lnTo>
                  <a:lnTo>
                    <a:pt x="84534" y="100186"/>
                  </a:lnTo>
                  <a:lnTo>
                    <a:pt x="90235" y="92050"/>
                  </a:lnTo>
                  <a:lnTo>
                    <a:pt x="96569" y="70532"/>
                  </a:lnTo>
                  <a:lnTo>
                    <a:pt x="95918" y="60583"/>
                  </a:lnTo>
                  <a:lnTo>
                    <a:pt x="88957" y="43289"/>
                  </a:lnTo>
                  <a:lnTo>
                    <a:pt x="74944" y="30923"/>
                  </a:lnTo>
                  <a:lnTo>
                    <a:pt x="66294" y="25988"/>
                  </a:lnTo>
                  <a:lnTo>
                    <a:pt x="44205" y="23624"/>
                  </a:lnTo>
                  <a:lnTo>
                    <a:pt x="31763" y="24631"/>
                  </a:lnTo>
                  <a:lnTo>
                    <a:pt x="22299" y="28812"/>
                  </a:lnTo>
                  <a:lnTo>
                    <a:pt x="8664" y="42817"/>
                  </a:lnTo>
                  <a:lnTo>
                    <a:pt x="1824" y="63859"/>
                  </a:lnTo>
                  <a:lnTo>
                    <a:pt x="0" y="76021"/>
                  </a:lnTo>
                  <a:lnTo>
                    <a:pt x="4212" y="95774"/>
                  </a:lnTo>
                  <a:lnTo>
                    <a:pt x="8611" y="104316"/>
                  </a:lnTo>
                  <a:lnTo>
                    <a:pt x="15053" y="108842"/>
                  </a:lnTo>
                  <a:lnTo>
                    <a:pt x="22857" y="110689"/>
                  </a:lnTo>
                  <a:lnTo>
                    <a:pt x="31570" y="110751"/>
                  </a:lnTo>
                  <a:lnTo>
                    <a:pt x="47489" y="104580"/>
                  </a:lnTo>
                  <a:lnTo>
                    <a:pt x="76773" y="81555"/>
                  </a:lnTo>
                  <a:lnTo>
                    <a:pt x="80381" y="73780"/>
                  </a:lnTo>
                  <a:lnTo>
                    <a:pt x="81271" y="55783"/>
                  </a:lnTo>
                  <a:lnTo>
                    <a:pt x="74648" y="39206"/>
                  </a:lnTo>
                  <a:lnTo>
                    <a:pt x="69606" y="31510"/>
                  </a:lnTo>
                  <a:lnTo>
                    <a:pt x="61566" y="27549"/>
                  </a:lnTo>
                  <a:lnTo>
                    <a:pt x="40154" y="26267"/>
                  </a:lnTo>
                  <a:lnTo>
                    <a:pt x="32572" y="28733"/>
                  </a:lnTo>
                  <a:lnTo>
                    <a:pt x="27518" y="32717"/>
                  </a:lnTo>
                  <a:lnTo>
                    <a:pt x="17409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36444" y="2787035"/>
              <a:ext cx="106500" cy="234644"/>
            </a:xfrm>
            <a:custGeom>
              <a:avLst/>
              <a:gdLst/>
              <a:ahLst/>
              <a:cxnLst/>
              <a:rect l="0" t="0" r="0" b="0"/>
              <a:pathLst>
                <a:path w="106500" h="234644">
                  <a:moveTo>
                    <a:pt x="53856" y="234643"/>
                  </a:moveTo>
                  <a:lnTo>
                    <a:pt x="42678" y="223465"/>
                  </a:lnTo>
                  <a:lnTo>
                    <a:pt x="37190" y="205499"/>
                  </a:lnTo>
                  <a:lnTo>
                    <a:pt x="24972" y="149567"/>
                  </a:lnTo>
                  <a:lnTo>
                    <a:pt x="14702" y="96912"/>
                  </a:lnTo>
                  <a:lnTo>
                    <a:pt x="10718" y="70484"/>
                  </a:lnTo>
                  <a:lnTo>
                    <a:pt x="1148" y="47040"/>
                  </a:lnTo>
                  <a:lnTo>
                    <a:pt x="0" y="37045"/>
                  </a:lnTo>
                  <a:lnTo>
                    <a:pt x="4964" y="19700"/>
                  </a:lnTo>
                  <a:lnTo>
                    <a:pt x="18088" y="7312"/>
                  </a:lnTo>
                  <a:lnTo>
                    <a:pt x="26502" y="2370"/>
                  </a:lnTo>
                  <a:lnTo>
                    <a:pt x="45208" y="0"/>
                  </a:lnTo>
                  <a:lnTo>
                    <a:pt x="106499" y="3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90300" y="2874279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5002928" y="2147813"/>
            <a:ext cx="229736" cy="302610"/>
          </a:xfrm>
          <a:custGeom>
            <a:avLst/>
            <a:gdLst/>
            <a:ahLst/>
            <a:cxnLst/>
            <a:rect l="0" t="0" r="0" b="0"/>
            <a:pathLst>
              <a:path w="229736" h="302610">
                <a:moveTo>
                  <a:pt x="124450" y="0"/>
                </a:moveTo>
                <a:lnTo>
                  <a:pt x="102093" y="0"/>
                </a:lnTo>
                <a:lnTo>
                  <a:pt x="84878" y="6239"/>
                </a:lnTo>
                <a:lnTo>
                  <a:pt x="40340" y="37086"/>
                </a:lnTo>
                <a:lnTo>
                  <a:pt x="17900" y="64801"/>
                </a:lnTo>
                <a:lnTo>
                  <a:pt x="7684" y="84952"/>
                </a:lnTo>
                <a:lnTo>
                  <a:pt x="0" y="142126"/>
                </a:lnTo>
                <a:lnTo>
                  <a:pt x="1601" y="196574"/>
                </a:lnTo>
                <a:lnTo>
                  <a:pt x="7849" y="218387"/>
                </a:lnTo>
                <a:lnTo>
                  <a:pt x="30924" y="251455"/>
                </a:lnTo>
                <a:lnTo>
                  <a:pt x="66120" y="286447"/>
                </a:lnTo>
                <a:lnTo>
                  <a:pt x="84488" y="296156"/>
                </a:lnTo>
                <a:lnTo>
                  <a:pt x="120148" y="302609"/>
                </a:lnTo>
                <a:lnTo>
                  <a:pt x="154761" y="298932"/>
                </a:lnTo>
                <a:lnTo>
                  <a:pt x="173406" y="287277"/>
                </a:lnTo>
                <a:lnTo>
                  <a:pt x="181654" y="279255"/>
                </a:lnTo>
                <a:lnTo>
                  <a:pt x="190818" y="257864"/>
                </a:lnTo>
                <a:lnTo>
                  <a:pt x="193721" y="232760"/>
                </a:lnTo>
                <a:lnTo>
                  <a:pt x="191112" y="206004"/>
                </a:lnTo>
                <a:lnTo>
                  <a:pt x="186439" y="195828"/>
                </a:lnTo>
                <a:lnTo>
                  <a:pt x="171888" y="181401"/>
                </a:lnTo>
                <a:lnTo>
                  <a:pt x="143965" y="166702"/>
                </a:lnTo>
                <a:lnTo>
                  <a:pt x="133950" y="166117"/>
                </a:lnTo>
                <a:lnTo>
                  <a:pt x="113465" y="171706"/>
                </a:lnTo>
                <a:lnTo>
                  <a:pt x="108937" y="170623"/>
                </a:lnTo>
                <a:lnTo>
                  <a:pt x="108259" y="166391"/>
                </a:lnTo>
                <a:lnTo>
                  <a:pt x="110147" y="160060"/>
                </a:lnTo>
                <a:lnTo>
                  <a:pt x="114915" y="154670"/>
                </a:lnTo>
                <a:lnTo>
                  <a:pt x="177767" y="115109"/>
                </a:lnTo>
                <a:lnTo>
                  <a:pt x="229735" y="842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7011979" y="1147606"/>
            <a:ext cx="263214" cy="326384"/>
            <a:chOff x="7011979" y="1147606"/>
            <a:chExt cx="263214" cy="326384"/>
          </a:xfrm>
        </p:grpSpPr>
        <p:sp>
          <p:nvSpPr>
            <p:cNvPr id="29" name="Freeform 28"/>
            <p:cNvSpPr/>
            <p:nvPr/>
          </p:nvSpPr>
          <p:spPr>
            <a:xfrm>
              <a:off x="7011979" y="1221305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0" y="0"/>
                  </a:moveTo>
                  <a:lnTo>
                    <a:pt x="19128" y="62281"/>
                  </a:lnTo>
                  <a:lnTo>
                    <a:pt x="44215" y="124607"/>
                  </a:lnTo>
                  <a:lnTo>
                    <a:pt x="81212" y="185885"/>
                  </a:lnTo>
                  <a:lnTo>
                    <a:pt x="112759" y="235439"/>
                  </a:lnTo>
                  <a:lnTo>
                    <a:pt x="12634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01492" y="1147606"/>
              <a:ext cx="73701" cy="263213"/>
            </a:xfrm>
            <a:custGeom>
              <a:avLst/>
              <a:gdLst/>
              <a:ahLst/>
              <a:cxnLst/>
              <a:rect l="0" t="0" r="0" b="0"/>
              <a:pathLst>
                <a:path w="73701" h="263213">
                  <a:moveTo>
                    <a:pt x="0" y="0"/>
                  </a:moveTo>
                  <a:lnTo>
                    <a:pt x="5589" y="58617"/>
                  </a:lnTo>
                  <a:lnTo>
                    <a:pt x="19128" y="120026"/>
                  </a:lnTo>
                  <a:lnTo>
                    <a:pt x="43120" y="178430"/>
                  </a:lnTo>
                  <a:lnTo>
                    <a:pt x="67766" y="238356"/>
                  </a:lnTo>
                  <a:lnTo>
                    <a:pt x="7370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27792" y="1296468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9065"/>
                  </a:moveTo>
                  <a:lnTo>
                    <a:pt x="67726" y="0"/>
                  </a:lnTo>
                  <a:lnTo>
                    <a:pt x="17368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4958755" y="1926715"/>
            <a:ext cx="120329" cy="118245"/>
          </a:xfrm>
          <a:custGeom>
            <a:avLst/>
            <a:gdLst/>
            <a:ahLst/>
            <a:cxnLst/>
            <a:rect l="0" t="0" r="0" b="0"/>
            <a:pathLst>
              <a:path w="120329" h="118245">
                <a:moveTo>
                  <a:pt x="84395" y="0"/>
                </a:moveTo>
                <a:lnTo>
                  <a:pt x="62038" y="0"/>
                </a:lnTo>
                <a:lnTo>
                  <a:pt x="53113" y="3509"/>
                </a:lnTo>
                <a:lnTo>
                  <a:pt x="36956" y="16767"/>
                </a:lnTo>
                <a:lnTo>
                  <a:pt x="14707" y="43962"/>
                </a:lnTo>
                <a:lnTo>
                  <a:pt x="6629" y="67112"/>
                </a:lnTo>
                <a:lnTo>
                  <a:pt x="4475" y="79836"/>
                </a:lnTo>
                <a:lnTo>
                  <a:pt x="6548" y="89489"/>
                </a:lnTo>
                <a:lnTo>
                  <a:pt x="11440" y="97094"/>
                </a:lnTo>
                <a:lnTo>
                  <a:pt x="26234" y="108663"/>
                </a:lnTo>
                <a:lnTo>
                  <a:pt x="44508" y="117705"/>
                </a:lnTo>
                <a:lnTo>
                  <a:pt x="54294" y="118244"/>
                </a:lnTo>
                <a:lnTo>
                  <a:pt x="74526" y="112604"/>
                </a:lnTo>
                <a:lnTo>
                  <a:pt x="105647" y="96275"/>
                </a:lnTo>
                <a:lnTo>
                  <a:pt x="112601" y="87580"/>
                </a:lnTo>
                <a:lnTo>
                  <a:pt x="120328" y="65440"/>
                </a:lnTo>
                <a:lnTo>
                  <a:pt x="119088" y="32258"/>
                </a:lnTo>
                <a:lnTo>
                  <a:pt x="113373" y="23845"/>
                </a:lnTo>
                <a:lnTo>
                  <a:pt x="94545" y="11377"/>
                </a:lnTo>
                <a:lnTo>
                  <a:pt x="73698" y="8176"/>
                </a:lnTo>
                <a:lnTo>
                  <a:pt x="52735" y="11822"/>
                </a:lnTo>
                <a:lnTo>
                  <a:pt x="31719" y="21242"/>
                </a:lnTo>
                <a:lnTo>
                  <a:pt x="5746" y="45288"/>
                </a:lnTo>
                <a:lnTo>
                  <a:pt x="1547" y="54758"/>
                </a:lnTo>
                <a:lnTo>
                  <a:pt x="0" y="74640"/>
                </a:lnTo>
                <a:lnTo>
                  <a:pt x="6332" y="92055"/>
                </a:lnTo>
                <a:lnTo>
                  <a:pt x="11296" y="99974"/>
                </a:lnTo>
                <a:lnTo>
                  <a:pt x="19284" y="104084"/>
                </a:lnTo>
                <a:lnTo>
                  <a:pt x="40639" y="105531"/>
                </a:lnTo>
                <a:lnTo>
                  <a:pt x="73380" y="94179"/>
                </a:lnTo>
                <a:lnTo>
                  <a:pt x="80561" y="86183"/>
                </a:lnTo>
                <a:lnTo>
                  <a:pt x="88540" y="64820"/>
                </a:lnTo>
                <a:lnTo>
                  <a:pt x="88328" y="54911"/>
                </a:lnTo>
                <a:lnTo>
                  <a:pt x="81854" y="37663"/>
                </a:lnTo>
                <a:lnTo>
                  <a:pt x="75682" y="34467"/>
                </a:lnTo>
                <a:lnTo>
                  <a:pt x="68058" y="34676"/>
                </a:lnTo>
                <a:lnTo>
                  <a:pt x="59466" y="37155"/>
                </a:lnTo>
                <a:lnTo>
                  <a:pt x="53737" y="43487"/>
                </a:lnTo>
                <a:lnTo>
                  <a:pt x="47373" y="63001"/>
                </a:lnTo>
                <a:lnTo>
                  <a:pt x="50355" y="70077"/>
                </a:lnTo>
                <a:lnTo>
                  <a:pt x="57022" y="74794"/>
                </a:lnTo>
                <a:lnTo>
                  <a:pt x="66146" y="77938"/>
                </a:lnTo>
                <a:lnTo>
                  <a:pt x="73399" y="77695"/>
                </a:lnTo>
                <a:lnTo>
                  <a:pt x="79404" y="75193"/>
                </a:lnTo>
                <a:lnTo>
                  <a:pt x="94924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6980629" y="915742"/>
            <a:ext cx="128734" cy="117971"/>
          </a:xfrm>
          <a:custGeom>
            <a:avLst/>
            <a:gdLst/>
            <a:ahLst/>
            <a:cxnLst/>
            <a:rect l="0" t="0" r="0" b="0"/>
            <a:pathLst>
              <a:path w="128734" h="117971">
                <a:moveTo>
                  <a:pt x="94521" y="21294"/>
                </a:moveTo>
                <a:lnTo>
                  <a:pt x="35904" y="21294"/>
                </a:lnTo>
                <a:lnTo>
                  <a:pt x="15436" y="27533"/>
                </a:lnTo>
                <a:lnTo>
                  <a:pt x="6703" y="32472"/>
                </a:lnTo>
                <a:lnTo>
                  <a:pt x="2050" y="39275"/>
                </a:lnTo>
                <a:lnTo>
                  <a:pt x="0" y="56191"/>
                </a:lnTo>
                <a:lnTo>
                  <a:pt x="5424" y="91035"/>
                </a:lnTo>
                <a:lnTo>
                  <a:pt x="10556" y="100544"/>
                </a:lnTo>
                <a:lnTo>
                  <a:pt x="25617" y="114228"/>
                </a:lnTo>
                <a:lnTo>
                  <a:pt x="47130" y="117970"/>
                </a:lnTo>
                <a:lnTo>
                  <a:pt x="71118" y="114564"/>
                </a:lnTo>
                <a:lnTo>
                  <a:pt x="93478" y="105251"/>
                </a:lnTo>
                <a:lnTo>
                  <a:pt x="108876" y="90194"/>
                </a:lnTo>
                <a:lnTo>
                  <a:pt x="128292" y="51931"/>
                </a:lnTo>
                <a:lnTo>
                  <a:pt x="128733" y="42889"/>
                </a:lnTo>
                <a:lnTo>
                  <a:pt x="122984" y="26602"/>
                </a:lnTo>
                <a:lnTo>
                  <a:pt x="115837" y="21323"/>
                </a:lnTo>
                <a:lnTo>
                  <a:pt x="95415" y="15458"/>
                </a:lnTo>
                <a:lnTo>
                  <a:pt x="63200" y="17745"/>
                </a:lnTo>
                <a:lnTo>
                  <a:pt x="31429" y="31421"/>
                </a:lnTo>
                <a:lnTo>
                  <a:pt x="16567" y="46852"/>
                </a:lnTo>
                <a:lnTo>
                  <a:pt x="10966" y="55880"/>
                </a:lnTo>
                <a:lnTo>
                  <a:pt x="9572" y="64238"/>
                </a:lnTo>
                <a:lnTo>
                  <a:pt x="10982" y="72150"/>
                </a:lnTo>
                <a:lnTo>
                  <a:pt x="14262" y="79765"/>
                </a:lnTo>
                <a:lnTo>
                  <a:pt x="35645" y="101660"/>
                </a:lnTo>
                <a:lnTo>
                  <a:pt x="44742" y="104117"/>
                </a:lnTo>
                <a:lnTo>
                  <a:pt x="64209" y="100608"/>
                </a:lnTo>
                <a:lnTo>
                  <a:pt x="89309" y="85479"/>
                </a:lnTo>
                <a:lnTo>
                  <a:pt x="101174" y="69708"/>
                </a:lnTo>
                <a:lnTo>
                  <a:pt x="105975" y="60589"/>
                </a:lnTo>
                <a:lnTo>
                  <a:pt x="106836" y="51000"/>
                </a:lnTo>
                <a:lnTo>
                  <a:pt x="101554" y="30987"/>
                </a:lnTo>
                <a:lnTo>
                  <a:pt x="88288" y="13514"/>
                </a:lnTo>
                <a:lnTo>
                  <a:pt x="79837" y="5578"/>
                </a:lnTo>
                <a:lnTo>
                  <a:pt x="70694" y="1458"/>
                </a:lnTo>
                <a:lnTo>
                  <a:pt x="51176" y="0"/>
                </a:lnTo>
                <a:lnTo>
                  <a:pt x="44567" y="2418"/>
                </a:lnTo>
                <a:lnTo>
                  <a:pt x="40161" y="6371"/>
                </a:lnTo>
                <a:lnTo>
                  <a:pt x="31350" y="2129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874279" y="705409"/>
            <a:ext cx="21058" cy="294799"/>
          </a:xfrm>
          <a:custGeom>
            <a:avLst/>
            <a:gdLst/>
            <a:ahLst/>
            <a:cxnLst/>
            <a:rect l="0" t="0" r="0" b="0"/>
            <a:pathLst>
              <a:path w="21058" h="294799">
                <a:moveTo>
                  <a:pt x="0" y="0"/>
                </a:moveTo>
                <a:lnTo>
                  <a:pt x="3120" y="42692"/>
                </a:lnTo>
                <a:lnTo>
                  <a:pt x="9553" y="104408"/>
                </a:lnTo>
                <a:lnTo>
                  <a:pt x="13456" y="166549"/>
                </a:lnTo>
                <a:lnTo>
                  <a:pt x="19556" y="224231"/>
                </a:lnTo>
                <a:lnTo>
                  <a:pt x="20859" y="282270"/>
                </a:lnTo>
                <a:lnTo>
                  <a:pt x="21057" y="2947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5980186" y="1368704"/>
            <a:ext cx="115815" cy="221100"/>
          </a:xfrm>
          <a:custGeom>
            <a:avLst/>
            <a:gdLst/>
            <a:ahLst/>
            <a:cxnLst/>
            <a:rect l="0" t="0" r="0" b="0"/>
            <a:pathLst>
              <a:path w="115815" h="221100">
                <a:moveTo>
                  <a:pt x="0" y="0"/>
                </a:moveTo>
                <a:lnTo>
                  <a:pt x="34747" y="63428"/>
                </a:lnTo>
                <a:lnTo>
                  <a:pt x="61234" y="121437"/>
                </a:lnTo>
                <a:lnTo>
                  <a:pt x="91844" y="178339"/>
                </a:lnTo>
                <a:lnTo>
                  <a:pt x="115814" y="2210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1105492" y="1716145"/>
            <a:ext cx="94757" cy="263213"/>
          </a:xfrm>
          <a:custGeom>
            <a:avLst/>
            <a:gdLst/>
            <a:ahLst/>
            <a:cxnLst/>
            <a:rect l="0" t="0" r="0" b="0"/>
            <a:pathLst>
              <a:path w="94757" h="263213">
                <a:moveTo>
                  <a:pt x="0" y="0"/>
                </a:moveTo>
                <a:lnTo>
                  <a:pt x="2339" y="40857"/>
                </a:lnTo>
                <a:lnTo>
                  <a:pt x="22905" y="95201"/>
                </a:lnTo>
                <a:lnTo>
                  <a:pt x="43909" y="150996"/>
                </a:lnTo>
                <a:lnTo>
                  <a:pt x="66558" y="205908"/>
                </a:lnTo>
                <a:lnTo>
                  <a:pt x="94756" y="2632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3558632" y="2463668"/>
            <a:ext cx="31586" cy="263213"/>
          </a:xfrm>
          <a:custGeom>
            <a:avLst/>
            <a:gdLst/>
            <a:ahLst/>
            <a:cxnLst/>
            <a:rect l="0" t="0" r="0" b="0"/>
            <a:pathLst>
              <a:path w="31586" h="263213">
                <a:moveTo>
                  <a:pt x="31585" y="0"/>
                </a:moveTo>
                <a:lnTo>
                  <a:pt x="16931" y="58617"/>
                </a:lnTo>
                <a:lnTo>
                  <a:pt x="16585" y="121453"/>
                </a:lnTo>
                <a:lnTo>
                  <a:pt x="9204" y="170127"/>
                </a:lnTo>
                <a:lnTo>
                  <a:pt x="1818" y="233387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3421761" y="2463668"/>
            <a:ext cx="21058" cy="231628"/>
          </a:xfrm>
          <a:custGeom>
            <a:avLst/>
            <a:gdLst/>
            <a:ahLst/>
            <a:cxnLst/>
            <a:rect l="0" t="0" r="0" b="0"/>
            <a:pathLst>
              <a:path w="21058" h="231628">
                <a:moveTo>
                  <a:pt x="21057" y="0"/>
                </a:moveTo>
                <a:lnTo>
                  <a:pt x="13821" y="27556"/>
                </a:lnTo>
                <a:lnTo>
                  <a:pt x="8059" y="83779"/>
                </a:lnTo>
                <a:lnTo>
                  <a:pt x="1592" y="140291"/>
                </a:lnTo>
                <a:lnTo>
                  <a:pt x="315" y="194175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994618" y="1747730"/>
            <a:ext cx="100346" cy="231628"/>
          </a:xfrm>
          <a:custGeom>
            <a:avLst/>
            <a:gdLst/>
            <a:ahLst/>
            <a:cxnLst/>
            <a:rect l="0" t="0" r="0" b="0"/>
            <a:pathLst>
              <a:path w="100346" h="231628">
                <a:moveTo>
                  <a:pt x="5589" y="0"/>
                </a:moveTo>
                <a:lnTo>
                  <a:pt x="0" y="16768"/>
                </a:lnTo>
                <a:lnTo>
                  <a:pt x="375" y="34359"/>
                </a:lnTo>
                <a:lnTo>
                  <a:pt x="5611" y="53875"/>
                </a:lnTo>
                <a:lnTo>
                  <a:pt x="34592" y="111037"/>
                </a:lnTo>
                <a:lnTo>
                  <a:pt x="57429" y="167827"/>
                </a:lnTo>
                <a:lnTo>
                  <a:pt x="66064" y="188064"/>
                </a:lnTo>
                <a:lnTo>
                  <a:pt x="100345" y="2316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4019459" y="3932920"/>
            <a:ext cx="447194" cy="448882"/>
            <a:chOff x="4019459" y="3932920"/>
            <a:chExt cx="447194" cy="448882"/>
          </a:xfrm>
        </p:grpSpPr>
        <p:sp>
          <p:nvSpPr>
            <p:cNvPr id="41" name="Freeform 40"/>
            <p:cNvSpPr/>
            <p:nvPr/>
          </p:nvSpPr>
          <p:spPr>
            <a:xfrm>
              <a:off x="4019459" y="4009211"/>
              <a:ext cx="191414" cy="372591"/>
            </a:xfrm>
            <a:custGeom>
              <a:avLst/>
              <a:gdLst/>
              <a:ahLst/>
              <a:cxnLst/>
              <a:rect l="0" t="0" r="0" b="0"/>
              <a:pathLst>
                <a:path w="191414" h="372591">
                  <a:moveTo>
                    <a:pt x="107185" y="113222"/>
                  </a:moveTo>
                  <a:lnTo>
                    <a:pt x="81991" y="168266"/>
                  </a:lnTo>
                  <a:lnTo>
                    <a:pt x="65640" y="219675"/>
                  </a:lnTo>
                  <a:lnTo>
                    <a:pt x="51146" y="274889"/>
                  </a:lnTo>
                  <a:lnTo>
                    <a:pt x="25167" y="333426"/>
                  </a:lnTo>
                  <a:lnTo>
                    <a:pt x="9964" y="362521"/>
                  </a:lnTo>
                  <a:lnTo>
                    <a:pt x="3767" y="370668"/>
                  </a:lnTo>
                  <a:lnTo>
                    <a:pt x="805" y="372590"/>
                  </a:lnTo>
                  <a:lnTo>
                    <a:pt x="0" y="370362"/>
                  </a:lnTo>
                  <a:lnTo>
                    <a:pt x="4853" y="310882"/>
                  </a:lnTo>
                  <a:lnTo>
                    <a:pt x="16522" y="256641"/>
                  </a:lnTo>
                  <a:lnTo>
                    <a:pt x="22856" y="200866"/>
                  </a:lnTo>
                  <a:lnTo>
                    <a:pt x="34159" y="144789"/>
                  </a:lnTo>
                  <a:lnTo>
                    <a:pt x="51122" y="83020"/>
                  </a:lnTo>
                  <a:lnTo>
                    <a:pt x="73268" y="19757"/>
                  </a:lnTo>
                  <a:lnTo>
                    <a:pt x="84702" y="3051"/>
                  </a:lnTo>
                  <a:lnTo>
                    <a:pt x="91026" y="0"/>
                  </a:lnTo>
                  <a:lnTo>
                    <a:pt x="97583" y="306"/>
                  </a:lnTo>
                  <a:lnTo>
                    <a:pt x="104293" y="2849"/>
                  </a:lnTo>
                  <a:lnTo>
                    <a:pt x="114869" y="15034"/>
                  </a:lnTo>
                  <a:lnTo>
                    <a:pt x="134887" y="63853"/>
                  </a:lnTo>
                  <a:lnTo>
                    <a:pt x="149225" y="122664"/>
                  </a:lnTo>
                  <a:lnTo>
                    <a:pt x="163323" y="179688"/>
                  </a:lnTo>
                  <a:lnTo>
                    <a:pt x="177764" y="241731"/>
                  </a:lnTo>
                  <a:lnTo>
                    <a:pt x="183079" y="276081"/>
                  </a:lnTo>
                  <a:lnTo>
                    <a:pt x="191413" y="3027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42416" y="421718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8864" y="2196"/>
                  </a:lnTo>
                  <a:lnTo>
                    <a:pt x="27301" y="2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263515" y="4057670"/>
              <a:ext cx="203138" cy="299123"/>
            </a:xfrm>
            <a:custGeom>
              <a:avLst/>
              <a:gdLst/>
              <a:ahLst/>
              <a:cxnLst/>
              <a:rect l="0" t="0" r="0" b="0"/>
              <a:pathLst>
                <a:path w="203138" h="299123">
                  <a:moveTo>
                    <a:pt x="52642" y="85820"/>
                  </a:moveTo>
                  <a:lnTo>
                    <a:pt x="44309" y="134751"/>
                  </a:lnTo>
                  <a:lnTo>
                    <a:pt x="36958" y="188292"/>
                  </a:lnTo>
                  <a:lnTo>
                    <a:pt x="31477" y="247135"/>
                  </a:lnTo>
                  <a:lnTo>
                    <a:pt x="26468" y="272159"/>
                  </a:lnTo>
                  <a:lnTo>
                    <a:pt x="23494" y="275557"/>
                  </a:lnTo>
                  <a:lnTo>
                    <a:pt x="20342" y="273143"/>
                  </a:lnTo>
                  <a:lnTo>
                    <a:pt x="17071" y="266854"/>
                  </a:lnTo>
                  <a:lnTo>
                    <a:pt x="16556" y="250508"/>
                  </a:lnTo>
                  <a:lnTo>
                    <a:pt x="20464" y="192732"/>
                  </a:lnTo>
                  <a:lnTo>
                    <a:pt x="24060" y="138091"/>
                  </a:lnTo>
                  <a:lnTo>
                    <a:pt x="35688" y="82237"/>
                  </a:lnTo>
                  <a:lnTo>
                    <a:pt x="57656" y="35719"/>
                  </a:lnTo>
                  <a:lnTo>
                    <a:pt x="70858" y="18319"/>
                  </a:lnTo>
                  <a:lnTo>
                    <a:pt x="97034" y="959"/>
                  </a:lnTo>
                  <a:lnTo>
                    <a:pt x="106803" y="0"/>
                  </a:lnTo>
                  <a:lnTo>
                    <a:pt x="127017" y="5174"/>
                  </a:lnTo>
                  <a:lnTo>
                    <a:pt x="152538" y="21241"/>
                  </a:lnTo>
                  <a:lnTo>
                    <a:pt x="161381" y="43470"/>
                  </a:lnTo>
                  <a:lnTo>
                    <a:pt x="163739" y="57587"/>
                  </a:lnTo>
                  <a:lnTo>
                    <a:pt x="160121" y="82631"/>
                  </a:lnTo>
                  <a:lnTo>
                    <a:pt x="144929" y="113341"/>
                  </a:lnTo>
                  <a:lnTo>
                    <a:pt x="122491" y="137258"/>
                  </a:lnTo>
                  <a:lnTo>
                    <a:pt x="93615" y="156043"/>
                  </a:lnTo>
                  <a:lnTo>
                    <a:pt x="83467" y="160712"/>
                  </a:lnTo>
                  <a:lnTo>
                    <a:pt x="62833" y="162779"/>
                  </a:lnTo>
                  <a:lnTo>
                    <a:pt x="52417" y="161692"/>
                  </a:lnTo>
                  <a:lnTo>
                    <a:pt x="47812" y="158629"/>
                  </a:lnTo>
                  <a:lnTo>
                    <a:pt x="47082" y="154246"/>
                  </a:lnTo>
                  <a:lnTo>
                    <a:pt x="48936" y="148985"/>
                  </a:lnTo>
                  <a:lnTo>
                    <a:pt x="53681" y="146647"/>
                  </a:lnTo>
                  <a:lnTo>
                    <a:pt x="68312" y="147169"/>
                  </a:lnTo>
                  <a:lnTo>
                    <a:pt x="126793" y="163485"/>
                  </a:lnTo>
                  <a:lnTo>
                    <a:pt x="167375" y="178327"/>
                  </a:lnTo>
                  <a:lnTo>
                    <a:pt x="183963" y="189715"/>
                  </a:lnTo>
                  <a:lnTo>
                    <a:pt x="196015" y="205695"/>
                  </a:lnTo>
                  <a:lnTo>
                    <a:pt x="200866" y="214870"/>
                  </a:lnTo>
                  <a:lnTo>
                    <a:pt x="203137" y="234423"/>
                  </a:lnTo>
                  <a:lnTo>
                    <a:pt x="202105" y="244550"/>
                  </a:lnTo>
                  <a:lnTo>
                    <a:pt x="191600" y="262042"/>
                  </a:lnTo>
                  <a:lnTo>
                    <a:pt x="174063" y="276445"/>
                  </a:lnTo>
                  <a:lnTo>
                    <a:pt x="111193" y="299122"/>
                  </a:lnTo>
                  <a:lnTo>
                    <a:pt x="86854" y="297214"/>
                  </a:lnTo>
                  <a:lnTo>
                    <a:pt x="24407" y="275406"/>
                  </a:lnTo>
                  <a:lnTo>
                    <a:pt x="0" y="2648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26644" y="3932920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1120" y="5589"/>
                  </a:lnTo>
                  <a:lnTo>
                    <a:pt x="141330" y="10723"/>
                  </a:lnTo>
                  <a:lnTo>
                    <a:pt x="91659" y="17475"/>
                  </a:lnTo>
                  <a:lnTo>
                    <a:pt x="35480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884696" y="3859221"/>
            <a:ext cx="937038" cy="343217"/>
            <a:chOff x="4884696" y="3859221"/>
            <a:chExt cx="937038" cy="343217"/>
          </a:xfrm>
        </p:grpSpPr>
        <p:sp>
          <p:nvSpPr>
            <p:cNvPr id="46" name="Freeform 45"/>
            <p:cNvSpPr/>
            <p:nvPr/>
          </p:nvSpPr>
          <p:spPr>
            <a:xfrm>
              <a:off x="4895225" y="402767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41424" y="10529"/>
                  </a:lnTo>
                  <a:lnTo>
                    <a:pt x="78589" y="2195"/>
                  </a:lnTo>
                  <a:lnTo>
                    <a:pt x="36154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84696" y="4122433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42114"/>
                  </a:moveTo>
                  <a:lnTo>
                    <a:pt x="136591" y="25325"/>
                  </a:lnTo>
                  <a:lnTo>
                    <a:pt x="75377" y="18781"/>
                  </a:lnTo>
                  <a:lnTo>
                    <a:pt x="15645" y="43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16282" y="3897815"/>
              <a:ext cx="210571" cy="46346"/>
            </a:xfrm>
            <a:custGeom>
              <a:avLst/>
              <a:gdLst/>
              <a:ahLst/>
              <a:cxnLst/>
              <a:rect l="0" t="0" r="0" b="0"/>
              <a:pathLst>
                <a:path w="210571" h="46346">
                  <a:moveTo>
                    <a:pt x="0" y="3519"/>
                  </a:moveTo>
                  <a:lnTo>
                    <a:pt x="5589" y="20287"/>
                  </a:lnTo>
                  <a:lnTo>
                    <a:pt x="17692" y="34758"/>
                  </a:lnTo>
                  <a:lnTo>
                    <a:pt x="25832" y="41893"/>
                  </a:lnTo>
                  <a:lnTo>
                    <a:pt x="34769" y="45479"/>
                  </a:lnTo>
                  <a:lnTo>
                    <a:pt x="54057" y="46345"/>
                  </a:lnTo>
                  <a:lnTo>
                    <a:pt x="71208" y="39710"/>
                  </a:lnTo>
                  <a:lnTo>
                    <a:pt x="128275" y="1743"/>
                  </a:lnTo>
                  <a:lnTo>
                    <a:pt x="148258" y="0"/>
                  </a:lnTo>
                  <a:lnTo>
                    <a:pt x="167668" y="4295"/>
                  </a:lnTo>
                  <a:lnTo>
                    <a:pt x="210570" y="351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84821" y="3859221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0" y="0"/>
                  </a:moveTo>
                  <a:lnTo>
                    <a:pt x="48930" y="8333"/>
                  </a:lnTo>
                  <a:lnTo>
                    <a:pt x="102472" y="15684"/>
                  </a:lnTo>
                  <a:lnTo>
                    <a:pt x="155248" y="21165"/>
                  </a:lnTo>
                  <a:lnTo>
                    <a:pt x="210734" y="29180"/>
                  </a:lnTo>
                  <a:lnTo>
                    <a:pt x="266754" y="36700"/>
                  </a:lnTo>
                  <a:lnTo>
                    <a:pt x="324438" y="41400"/>
                  </a:lnTo>
                  <a:lnTo>
                    <a:pt x="336912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07218" y="3966836"/>
              <a:ext cx="182889" cy="235602"/>
            </a:xfrm>
            <a:custGeom>
              <a:avLst/>
              <a:gdLst/>
              <a:ahLst/>
              <a:cxnLst/>
              <a:rect l="0" t="0" r="0" b="0"/>
              <a:pathLst>
                <a:path w="182889" h="235602">
                  <a:moveTo>
                    <a:pt x="172359" y="29255"/>
                  </a:moveTo>
                  <a:lnTo>
                    <a:pt x="154378" y="13614"/>
                  </a:lnTo>
                  <a:lnTo>
                    <a:pt x="137462" y="5536"/>
                  </a:lnTo>
                  <a:lnTo>
                    <a:pt x="97028" y="0"/>
                  </a:lnTo>
                  <a:lnTo>
                    <a:pt x="71029" y="4945"/>
                  </a:lnTo>
                  <a:lnTo>
                    <a:pt x="39780" y="20882"/>
                  </a:lnTo>
                  <a:lnTo>
                    <a:pt x="24527" y="34892"/>
                  </a:lnTo>
                  <a:lnTo>
                    <a:pt x="1261" y="82640"/>
                  </a:lnTo>
                  <a:lnTo>
                    <a:pt x="0" y="106404"/>
                  </a:lnTo>
                  <a:lnTo>
                    <a:pt x="8721" y="154199"/>
                  </a:lnTo>
                  <a:lnTo>
                    <a:pt x="23917" y="181179"/>
                  </a:lnTo>
                  <a:lnTo>
                    <a:pt x="59990" y="218440"/>
                  </a:lnTo>
                  <a:lnTo>
                    <a:pt x="69370" y="225568"/>
                  </a:lnTo>
                  <a:lnTo>
                    <a:pt x="92271" y="233489"/>
                  </a:lnTo>
                  <a:lnTo>
                    <a:pt x="104930" y="235601"/>
                  </a:lnTo>
                  <a:lnTo>
                    <a:pt x="125233" y="231709"/>
                  </a:lnTo>
                  <a:lnTo>
                    <a:pt x="133922" y="227395"/>
                  </a:lnTo>
                  <a:lnTo>
                    <a:pt x="139716" y="219840"/>
                  </a:lnTo>
                  <a:lnTo>
                    <a:pt x="146153" y="198967"/>
                  </a:lnTo>
                  <a:lnTo>
                    <a:pt x="145529" y="189190"/>
                  </a:lnTo>
                  <a:lnTo>
                    <a:pt x="138597" y="172087"/>
                  </a:lnTo>
                  <a:lnTo>
                    <a:pt x="124598" y="159807"/>
                  </a:lnTo>
                  <a:lnTo>
                    <a:pt x="115952" y="154894"/>
                  </a:lnTo>
                  <a:lnTo>
                    <a:pt x="114867" y="150449"/>
                  </a:lnTo>
                  <a:lnTo>
                    <a:pt x="118823" y="146316"/>
                  </a:lnTo>
                  <a:lnTo>
                    <a:pt x="160759" y="128855"/>
                  </a:lnTo>
                  <a:lnTo>
                    <a:pt x="182888" y="124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42748" y="3985562"/>
              <a:ext cx="31587" cy="200043"/>
            </a:xfrm>
            <a:custGeom>
              <a:avLst/>
              <a:gdLst/>
              <a:ahLst/>
              <a:cxnLst/>
              <a:rect l="0" t="0" r="0" b="0"/>
              <a:pathLst>
                <a:path w="31587" h="200043">
                  <a:moveTo>
                    <a:pt x="31586" y="0"/>
                  </a:moveTo>
                  <a:lnTo>
                    <a:pt x="14796" y="55045"/>
                  </a:lnTo>
                  <a:lnTo>
                    <a:pt x="11371" y="109572"/>
                  </a:lnTo>
                  <a:lnTo>
                    <a:pt x="5106" y="16514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00676" y="396450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15467" y="62092"/>
                  </a:lnTo>
                  <a:lnTo>
                    <a:pt x="4268" y="120713"/>
                  </a:lnTo>
                  <a:lnTo>
                    <a:pt x="843" y="17544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95391" y="406979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88517" y="5589"/>
                  </a:lnTo>
                  <a:lnTo>
                    <a:pt x="70926" y="5213"/>
                  </a:lnTo>
                  <a:lnTo>
                    <a:pt x="51410" y="348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224387" y="4973237"/>
            <a:ext cx="1555233" cy="486316"/>
            <a:chOff x="4224387" y="4973237"/>
            <a:chExt cx="1555233" cy="486316"/>
          </a:xfrm>
        </p:grpSpPr>
        <p:sp>
          <p:nvSpPr>
            <p:cNvPr id="55" name="Freeform 54"/>
            <p:cNvSpPr/>
            <p:nvPr/>
          </p:nvSpPr>
          <p:spPr>
            <a:xfrm>
              <a:off x="4231929" y="5027884"/>
              <a:ext cx="357970" cy="21058"/>
            </a:xfrm>
            <a:custGeom>
              <a:avLst/>
              <a:gdLst/>
              <a:ahLst/>
              <a:cxnLst/>
              <a:rect l="0" t="0" r="0" b="0"/>
              <a:pathLst>
                <a:path w="357970" h="21058">
                  <a:moveTo>
                    <a:pt x="0" y="0"/>
                  </a:moveTo>
                  <a:lnTo>
                    <a:pt x="42692" y="3120"/>
                  </a:lnTo>
                  <a:lnTo>
                    <a:pt x="104408" y="9553"/>
                  </a:lnTo>
                  <a:lnTo>
                    <a:pt x="152729" y="11409"/>
                  </a:lnTo>
                  <a:lnTo>
                    <a:pt x="202921" y="17678"/>
                  </a:lnTo>
                  <a:lnTo>
                    <a:pt x="265515" y="20390"/>
                  </a:lnTo>
                  <a:lnTo>
                    <a:pt x="328268" y="20925"/>
                  </a:lnTo>
                  <a:lnTo>
                    <a:pt x="35796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24387" y="5119868"/>
              <a:ext cx="175999" cy="226722"/>
            </a:xfrm>
            <a:custGeom>
              <a:avLst/>
              <a:gdLst/>
              <a:ahLst/>
              <a:cxnLst/>
              <a:rect l="0" t="0" r="0" b="0"/>
              <a:pathLst>
                <a:path w="175999" h="226722">
                  <a:moveTo>
                    <a:pt x="102299" y="13301"/>
                  </a:moveTo>
                  <a:lnTo>
                    <a:pt x="91120" y="2123"/>
                  </a:lnTo>
                  <a:lnTo>
                    <a:pt x="84318" y="0"/>
                  </a:lnTo>
                  <a:lnTo>
                    <a:pt x="67402" y="760"/>
                  </a:lnTo>
                  <a:lnTo>
                    <a:pt x="51304" y="8117"/>
                  </a:lnTo>
                  <a:lnTo>
                    <a:pt x="36350" y="20356"/>
                  </a:lnTo>
                  <a:lnTo>
                    <a:pt x="15948" y="48147"/>
                  </a:lnTo>
                  <a:lnTo>
                    <a:pt x="3144" y="85497"/>
                  </a:lnTo>
                  <a:lnTo>
                    <a:pt x="0" y="125030"/>
                  </a:lnTo>
                  <a:lnTo>
                    <a:pt x="7127" y="159489"/>
                  </a:lnTo>
                  <a:lnTo>
                    <a:pt x="29904" y="199455"/>
                  </a:lnTo>
                  <a:lnTo>
                    <a:pt x="36488" y="207594"/>
                  </a:lnTo>
                  <a:lnTo>
                    <a:pt x="56282" y="219756"/>
                  </a:lnTo>
                  <a:lnTo>
                    <a:pt x="79507" y="226721"/>
                  </a:lnTo>
                  <a:lnTo>
                    <a:pt x="112313" y="224065"/>
                  </a:lnTo>
                  <a:lnTo>
                    <a:pt x="151720" y="212688"/>
                  </a:lnTo>
                  <a:lnTo>
                    <a:pt x="175998" y="202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51605" y="5159885"/>
              <a:ext cx="156512" cy="189496"/>
            </a:xfrm>
            <a:custGeom>
              <a:avLst/>
              <a:gdLst/>
              <a:ahLst/>
              <a:cxnLst/>
              <a:rect l="0" t="0" r="0" b="0"/>
              <a:pathLst>
                <a:path w="156512" h="189496">
                  <a:moveTo>
                    <a:pt x="43537" y="183854"/>
                  </a:moveTo>
                  <a:lnTo>
                    <a:pt x="28882" y="128713"/>
                  </a:lnTo>
                  <a:lnTo>
                    <a:pt x="8751" y="65978"/>
                  </a:lnTo>
                  <a:lnTo>
                    <a:pt x="0" y="40218"/>
                  </a:lnTo>
                  <a:lnTo>
                    <a:pt x="11" y="17070"/>
                  </a:lnTo>
                  <a:lnTo>
                    <a:pt x="5161" y="9494"/>
                  </a:lnTo>
                  <a:lnTo>
                    <a:pt x="13274" y="4443"/>
                  </a:lnTo>
                  <a:lnTo>
                    <a:pt x="33596" y="0"/>
                  </a:lnTo>
                  <a:lnTo>
                    <a:pt x="54326" y="1925"/>
                  </a:lnTo>
                  <a:lnTo>
                    <a:pt x="72118" y="9800"/>
                  </a:lnTo>
                  <a:lnTo>
                    <a:pt x="133144" y="54291"/>
                  </a:lnTo>
                  <a:lnTo>
                    <a:pt x="149766" y="80734"/>
                  </a:lnTo>
                  <a:lnTo>
                    <a:pt x="156511" y="116385"/>
                  </a:lnTo>
                  <a:lnTo>
                    <a:pt x="152920" y="150995"/>
                  </a:lnTo>
                  <a:lnTo>
                    <a:pt x="144404" y="169640"/>
                  </a:lnTo>
                  <a:lnTo>
                    <a:pt x="138857" y="177887"/>
                  </a:lnTo>
                  <a:lnTo>
                    <a:pt x="130480" y="183386"/>
                  </a:lnTo>
                  <a:lnTo>
                    <a:pt x="108695" y="189495"/>
                  </a:lnTo>
                  <a:lnTo>
                    <a:pt x="89653" y="189091"/>
                  </a:lnTo>
                  <a:lnTo>
                    <a:pt x="64594" y="183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58395" y="5133169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0054" y="0"/>
                  </a:lnTo>
                  <a:lnTo>
                    <a:pt x="70924" y="5589"/>
                  </a:lnTo>
                  <a:lnTo>
                    <a:pt x="1257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89981" y="522792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0"/>
                  </a:lnTo>
                  <a:lnTo>
                    <a:pt x="75553" y="7236"/>
                  </a:lnTo>
                  <a:lnTo>
                    <a:pt x="21987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26810" y="4973237"/>
              <a:ext cx="178986" cy="60929"/>
            </a:xfrm>
            <a:custGeom>
              <a:avLst/>
              <a:gdLst/>
              <a:ahLst/>
              <a:cxnLst/>
              <a:rect l="0" t="0" r="0" b="0"/>
              <a:pathLst>
                <a:path w="178986" h="60929">
                  <a:moveTo>
                    <a:pt x="0" y="12533"/>
                  </a:moveTo>
                  <a:lnTo>
                    <a:pt x="29309" y="56496"/>
                  </a:lnTo>
                  <a:lnTo>
                    <a:pt x="37087" y="60559"/>
                  </a:lnTo>
                  <a:lnTo>
                    <a:pt x="45782" y="60928"/>
                  </a:lnTo>
                  <a:lnTo>
                    <a:pt x="55088" y="58834"/>
                  </a:lnTo>
                  <a:lnTo>
                    <a:pt x="62462" y="53929"/>
                  </a:lnTo>
                  <a:lnTo>
                    <a:pt x="100144" y="10592"/>
                  </a:lnTo>
                  <a:lnTo>
                    <a:pt x="118208" y="752"/>
                  </a:lnTo>
                  <a:lnTo>
                    <a:pt x="126769" y="0"/>
                  </a:lnTo>
                  <a:lnTo>
                    <a:pt x="142519" y="5403"/>
                  </a:lnTo>
                  <a:lnTo>
                    <a:pt x="164541" y="21599"/>
                  </a:lnTo>
                  <a:lnTo>
                    <a:pt x="172565" y="34499"/>
                  </a:lnTo>
                  <a:lnTo>
                    <a:pt x="178985" y="546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69007" y="5112111"/>
              <a:ext cx="347441" cy="10530"/>
            </a:xfrm>
            <a:custGeom>
              <a:avLst/>
              <a:gdLst/>
              <a:ahLst/>
              <a:cxnLst/>
              <a:rect l="0" t="0" r="0" b="0"/>
              <a:pathLst>
                <a:path w="347441" h="10530">
                  <a:moveTo>
                    <a:pt x="0" y="0"/>
                  </a:moveTo>
                  <a:lnTo>
                    <a:pt x="58617" y="0"/>
                  </a:lnTo>
                  <a:lnTo>
                    <a:pt x="120026" y="1170"/>
                  </a:lnTo>
                  <a:lnTo>
                    <a:pt x="181550" y="8334"/>
                  </a:lnTo>
                  <a:lnTo>
                    <a:pt x="244092" y="10095"/>
                  </a:lnTo>
                  <a:lnTo>
                    <a:pt x="300336" y="10443"/>
                  </a:lnTo>
                  <a:lnTo>
                    <a:pt x="34744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23113" y="5206869"/>
              <a:ext cx="156465" cy="189513"/>
            </a:xfrm>
            <a:custGeom>
              <a:avLst/>
              <a:gdLst/>
              <a:ahLst/>
              <a:cxnLst/>
              <a:rect l="0" t="0" r="0" b="0"/>
              <a:pathLst>
                <a:path w="156465" h="189513">
                  <a:moveTo>
                    <a:pt x="9065" y="0"/>
                  </a:moveTo>
                  <a:lnTo>
                    <a:pt x="5945" y="42691"/>
                  </a:lnTo>
                  <a:lnTo>
                    <a:pt x="0" y="89931"/>
                  </a:lnTo>
                  <a:lnTo>
                    <a:pt x="7063" y="149883"/>
                  </a:lnTo>
                  <a:lnTo>
                    <a:pt x="7730" y="163093"/>
                  </a:lnTo>
                  <a:lnTo>
                    <a:pt x="11684" y="170729"/>
                  </a:lnTo>
                  <a:lnTo>
                    <a:pt x="17830" y="174651"/>
                  </a:lnTo>
                  <a:lnTo>
                    <a:pt x="70098" y="179583"/>
                  </a:lnTo>
                  <a:lnTo>
                    <a:pt x="130186" y="187974"/>
                  </a:lnTo>
                  <a:lnTo>
                    <a:pt x="156464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63764" y="5280568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2064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53235" y="5185812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660162" y="5226340"/>
              <a:ext cx="98400" cy="233213"/>
            </a:xfrm>
            <a:custGeom>
              <a:avLst/>
              <a:gdLst/>
              <a:ahLst/>
              <a:cxnLst/>
              <a:rect l="0" t="0" r="0" b="0"/>
              <a:pathLst>
                <a:path w="98400" h="233213">
                  <a:moveTo>
                    <a:pt x="45757" y="233212"/>
                  </a:moveTo>
                  <a:lnTo>
                    <a:pt x="31103" y="174596"/>
                  </a:lnTo>
                  <a:lnTo>
                    <a:pt x="24794" y="121591"/>
                  </a:lnTo>
                  <a:lnTo>
                    <a:pt x="10212" y="59719"/>
                  </a:lnTo>
                  <a:lnTo>
                    <a:pt x="0" y="24270"/>
                  </a:lnTo>
                  <a:lnTo>
                    <a:pt x="1214" y="15538"/>
                  </a:lnTo>
                  <a:lnTo>
                    <a:pt x="5534" y="8548"/>
                  </a:lnTo>
                  <a:lnTo>
                    <a:pt x="11922" y="2717"/>
                  </a:lnTo>
                  <a:lnTo>
                    <a:pt x="19691" y="0"/>
                  </a:lnTo>
                  <a:lnTo>
                    <a:pt x="37682" y="101"/>
                  </a:lnTo>
                  <a:lnTo>
                    <a:pt x="75487" y="9698"/>
                  </a:lnTo>
                  <a:lnTo>
                    <a:pt x="98399" y="2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16447" y="5343738"/>
              <a:ext cx="63173" cy="5591"/>
            </a:xfrm>
            <a:custGeom>
              <a:avLst/>
              <a:gdLst/>
              <a:ahLst/>
              <a:cxnLst/>
              <a:rect l="0" t="0" r="0" b="0"/>
              <a:pathLst>
                <a:path w="63173" h="5591">
                  <a:moveTo>
                    <a:pt x="63172" y="0"/>
                  </a:moveTo>
                  <a:lnTo>
                    <a:pt x="46404" y="5590"/>
                  </a:lnTo>
                  <a:lnTo>
                    <a:pt x="28813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494839" y="300108"/>
            <a:ext cx="8107657" cy="566617"/>
            <a:chOff x="494839" y="300108"/>
            <a:chExt cx="8107657" cy="566617"/>
          </a:xfrm>
        </p:grpSpPr>
        <p:sp>
          <p:nvSpPr>
            <p:cNvPr id="2" name="Freeform 1"/>
            <p:cNvSpPr/>
            <p:nvPr/>
          </p:nvSpPr>
          <p:spPr>
            <a:xfrm>
              <a:off x="631709" y="347440"/>
              <a:ext cx="19597" cy="442198"/>
            </a:xfrm>
            <a:custGeom>
              <a:avLst/>
              <a:gdLst/>
              <a:ahLst/>
              <a:cxnLst/>
              <a:rect l="0" t="0" r="0" b="0"/>
              <a:pathLst>
                <a:path w="19597" h="442198">
                  <a:moveTo>
                    <a:pt x="0" y="0"/>
                  </a:moveTo>
                  <a:lnTo>
                    <a:pt x="7236" y="50433"/>
                  </a:lnTo>
                  <a:lnTo>
                    <a:pt x="9553" y="108920"/>
                  </a:lnTo>
                  <a:lnTo>
                    <a:pt x="10095" y="154084"/>
                  </a:lnTo>
                  <a:lnTo>
                    <a:pt x="10336" y="198333"/>
                  </a:lnTo>
                  <a:lnTo>
                    <a:pt x="13591" y="253348"/>
                  </a:lnTo>
                  <a:lnTo>
                    <a:pt x="19583" y="314556"/>
                  </a:lnTo>
                  <a:lnTo>
                    <a:pt x="19596" y="374567"/>
                  </a:lnTo>
                  <a:lnTo>
                    <a:pt x="12667" y="422122"/>
                  </a:lnTo>
                  <a:lnTo>
                    <a:pt x="10529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300108"/>
              <a:ext cx="332569" cy="257903"/>
            </a:xfrm>
            <a:custGeom>
              <a:avLst/>
              <a:gdLst/>
              <a:ahLst/>
              <a:cxnLst/>
              <a:rect l="0" t="0" r="0" b="0"/>
              <a:pathLst>
                <a:path w="332569" h="257903">
                  <a:moveTo>
                    <a:pt x="0" y="110503"/>
                  </a:moveTo>
                  <a:lnTo>
                    <a:pt x="20243" y="66540"/>
                  </a:lnTo>
                  <a:lnTo>
                    <a:pt x="50582" y="41845"/>
                  </a:lnTo>
                  <a:lnTo>
                    <a:pt x="89206" y="19710"/>
                  </a:lnTo>
                  <a:lnTo>
                    <a:pt x="150245" y="6911"/>
                  </a:lnTo>
                  <a:lnTo>
                    <a:pt x="187237" y="0"/>
                  </a:lnTo>
                  <a:lnTo>
                    <a:pt x="241856" y="9889"/>
                  </a:lnTo>
                  <a:lnTo>
                    <a:pt x="283040" y="31400"/>
                  </a:lnTo>
                  <a:lnTo>
                    <a:pt x="307432" y="53660"/>
                  </a:lnTo>
                  <a:lnTo>
                    <a:pt x="322250" y="76271"/>
                  </a:lnTo>
                  <a:lnTo>
                    <a:pt x="332568" y="115308"/>
                  </a:lnTo>
                  <a:lnTo>
                    <a:pt x="330035" y="156510"/>
                  </a:lnTo>
                  <a:lnTo>
                    <a:pt x="316287" y="192765"/>
                  </a:lnTo>
                  <a:lnTo>
                    <a:pt x="297396" y="220145"/>
                  </a:lnTo>
                  <a:lnTo>
                    <a:pt x="265802" y="243075"/>
                  </a:lnTo>
                  <a:lnTo>
                    <a:pt x="226805" y="253509"/>
                  </a:lnTo>
                  <a:lnTo>
                    <a:pt x="178984" y="2579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6507" y="315854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71240"/>
                  </a:lnTo>
                  <a:lnTo>
                    <a:pt x="5589" y="226863"/>
                  </a:lnTo>
                  <a:lnTo>
                    <a:pt x="9065" y="274799"/>
                  </a:lnTo>
                  <a:lnTo>
                    <a:pt x="10095" y="324228"/>
                  </a:lnTo>
                  <a:lnTo>
                    <a:pt x="9273" y="383756"/>
                  </a:lnTo>
                  <a:lnTo>
                    <a:pt x="4438" y="418252"/>
                  </a:lnTo>
                  <a:lnTo>
                    <a:pt x="10529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0238" y="599798"/>
              <a:ext cx="223711" cy="189536"/>
            </a:xfrm>
            <a:custGeom>
              <a:avLst/>
              <a:gdLst/>
              <a:ahLst/>
              <a:cxnLst/>
              <a:rect l="0" t="0" r="0" b="0"/>
              <a:pathLst>
                <a:path w="223711" h="189536">
                  <a:moveTo>
                    <a:pt x="118425" y="74025"/>
                  </a:moveTo>
                  <a:lnTo>
                    <a:pt x="124014" y="57258"/>
                  </a:lnTo>
                  <a:lnTo>
                    <a:pt x="123638" y="39667"/>
                  </a:lnTo>
                  <a:lnTo>
                    <a:pt x="118402" y="21320"/>
                  </a:lnTo>
                  <a:lnTo>
                    <a:pt x="108276" y="5367"/>
                  </a:lnTo>
                  <a:lnTo>
                    <a:pt x="99961" y="1347"/>
                  </a:lnTo>
                  <a:lnTo>
                    <a:pt x="78243" y="0"/>
                  </a:lnTo>
                  <a:lnTo>
                    <a:pt x="68240" y="3618"/>
                  </a:lnTo>
                  <a:lnTo>
                    <a:pt x="22374" y="44260"/>
                  </a:lnTo>
                  <a:lnTo>
                    <a:pt x="2878" y="80154"/>
                  </a:lnTo>
                  <a:lnTo>
                    <a:pt x="0" y="103655"/>
                  </a:lnTo>
                  <a:lnTo>
                    <a:pt x="7685" y="152928"/>
                  </a:lnTo>
                  <a:lnTo>
                    <a:pt x="22702" y="182672"/>
                  </a:lnTo>
                  <a:lnTo>
                    <a:pt x="31213" y="187400"/>
                  </a:lnTo>
                  <a:lnTo>
                    <a:pt x="53148" y="189535"/>
                  </a:lnTo>
                  <a:lnTo>
                    <a:pt x="72255" y="183465"/>
                  </a:lnTo>
                  <a:lnTo>
                    <a:pt x="88546" y="171798"/>
                  </a:lnTo>
                  <a:lnTo>
                    <a:pt x="103586" y="154915"/>
                  </a:lnTo>
                  <a:lnTo>
                    <a:pt x="127923" y="96838"/>
                  </a:lnTo>
                  <a:lnTo>
                    <a:pt x="131776" y="85724"/>
                  </a:lnTo>
                  <a:lnTo>
                    <a:pt x="134345" y="82994"/>
                  </a:lnTo>
                  <a:lnTo>
                    <a:pt x="136057" y="85854"/>
                  </a:lnTo>
                  <a:lnTo>
                    <a:pt x="144706" y="112235"/>
                  </a:lnTo>
                  <a:lnTo>
                    <a:pt x="169199" y="165928"/>
                  </a:lnTo>
                  <a:lnTo>
                    <a:pt x="185445" y="178432"/>
                  </a:lnTo>
                  <a:lnTo>
                    <a:pt x="193520" y="181064"/>
                  </a:lnTo>
                  <a:lnTo>
                    <a:pt x="223710" y="179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8826" y="620638"/>
              <a:ext cx="144107" cy="179528"/>
            </a:xfrm>
            <a:custGeom>
              <a:avLst/>
              <a:gdLst/>
              <a:ahLst/>
              <a:cxnLst/>
              <a:rect l="0" t="0" r="0" b="0"/>
              <a:pathLst>
                <a:path w="144107" h="179528">
                  <a:moveTo>
                    <a:pt x="7236" y="32128"/>
                  </a:moveTo>
                  <a:lnTo>
                    <a:pt x="0" y="59684"/>
                  </a:lnTo>
                  <a:lnTo>
                    <a:pt x="477" y="115907"/>
                  </a:lnTo>
                  <a:lnTo>
                    <a:pt x="4232" y="134874"/>
                  </a:lnTo>
                  <a:lnTo>
                    <a:pt x="5233" y="133381"/>
                  </a:lnTo>
                  <a:lnTo>
                    <a:pt x="8142" y="78911"/>
                  </a:lnTo>
                  <a:lnTo>
                    <a:pt x="16733" y="45210"/>
                  </a:lnTo>
                  <a:lnTo>
                    <a:pt x="46629" y="4851"/>
                  </a:lnTo>
                  <a:lnTo>
                    <a:pt x="54555" y="1075"/>
                  </a:lnTo>
                  <a:lnTo>
                    <a:pt x="72720" y="0"/>
                  </a:lnTo>
                  <a:lnTo>
                    <a:pt x="89372" y="6540"/>
                  </a:lnTo>
                  <a:lnTo>
                    <a:pt x="97088" y="11560"/>
                  </a:lnTo>
                  <a:lnTo>
                    <a:pt x="108781" y="26497"/>
                  </a:lnTo>
                  <a:lnTo>
                    <a:pt x="133249" y="85201"/>
                  </a:lnTo>
                  <a:lnTo>
                    <a:pt x="140889" y="119603"/>
                  </a:lnTo>
                  <a:lnTo>
                    <a:pt x="144106" y="1795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91958" y="587050"/>
              <a:ext cx="141689" cy="213116"/>
            </a:xfrm>
            <a:custGeom>
              <a:avLst/>
              <a:gdLst/>
              <a:ahLst/>
              <a:cxnLst/>
              <a:rect l="0" t="0" r="0" b="0"/>
              <a:pathLst>
                <a:path w="141689" h="213116">
                  <a:moveTo>
                    <a:pt x="3088" y="139416"/>
                  </a:moveTo>
                  <a:lnTo>
                    <a:pt x="21069" y="123775"/>
                  </a:lnTo>
                  <a:lnTo>
                    <a:pt x="77442" y="100979"/>
                  </a:lnTo>
                  <a:lnTo>
                    <a:pt x="107397" y="89163"/>
                  </a:lnTo>
                  <a:lnTo>
                    <a:pt x="123927" y="77697"/>
                  </a:lnTo>
                  <a:lnTo>
                    <a:pt x="135953" y="61682"/>
                  </a:lnTo>
                  <a:lnTo>
                    <a:pt x="140798" y="52498"/>
                  </a:lnTo>
                  <a:lnTo>
                    <a:pt x="141688" y="42866"/>
                  </a:lnTo>
                  <a:lnTo>
                    <a:pt x="136438" y="22806"/>
                  </a:lnTo>
                  <a:lnTo>
                    <a:pt x="129423" y="14882"/>
                  </a:lnTo>
                  <a:lnTo>
                    <a:pt x="109150" y="2959"/>
                  </a:lnTo>
                  <a:lnTo>
                    <a:pt x="87661" y="0"/>
                  </a:lnTo>
                  <a:lnTo>
                    <a:pt x="77018" y="848"/>
                  </a:lnTo>
                  <a:lnTo>
                    <a:pt x="55833" y="11150"/>
                  </a:lnTo>
                  <a:lnTo>
                    <a:pt x="27295" y="36680"/>
                  </a:lnTo>
                  <a:lnTo>
                    <a:pt x="12677" y="57491"/>
                  </a:lnTo>
                  <a:lnTo>
                    <a:pt x="2281" y="82338"/>
                  </a:lnTo>
                  <a:lnTo>
                    <a:pt x="0" y="105859"/>
                  </a:lnTo>
                  <a:lnTo>
                    <a:pt x="4055" y="128011"/>
                  </a:lnTo>
                  <a:lnTo>
                    <a:pt x="32216" y="181414"/>
                  </a:lnTo>
                  <a:lnTo>
                    <a:pt x="48789" y="196296"/>
                  </a:lnTo>
                  <a:lnTo>
                    <a:pt x="69023" y="205640"/>
                  </a:lnTo>
                  <a:lnTo>
                    <a:pt x="129430" y="213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00124" y="821222"/>
              <a:ext cx="1105493" cy="31153"/>
            </a:xfrm>
            <a:custGeom>
              <a:avLst/>
              <a:gdLst/>
              <a:ahLst/>
              <a:cxnLst/>
              <a:rect l="0" t="0" r="0" b="0"/>
              <a:pathLst>
                <a:path w="1105493" h="31153">
                  <a:moveTo>
                    <a:pt x="1105492" y="21057"/>
                  </a:moveTo>
                  <a:lnTo>
                    <a:pt x="1048228" y="29391"/>
                  </a:lnTo>
                  <a:lnTo>
                    <a:pt x="987336" y="31152"/>
                  </a:lnTo>
                  <a:lnTo>
                    <a:pt x="930248" y="24264"/>
                  </a:lnTo>
                  <a:lnTo>
                    <a:pt x="870791" y="21691"/>
                  </a:lnTo>
                  <a:lnTo>
                    <a:pt x="820312" y="21245"/>
                  </a:lnTo>
                  <a:lnTo>
                    <a:pt x="768310" y="21113"/>
                  </a:lnTo>
                  <a:lnTo>
                    <a:pt x="715858" y="21074"/>
                  </a:lnTo>
                  <a:lnTo>
                    <a:pt x="660152" y="21062"/>
                  </a:lnTo>
                  <a:lnTo>
                    <a:pt x="602312" y="21059"/>
                  </a:lnTo>
                  <a:lnTo>
                    <a:pt x="545011" y="21058"/>
                  </a:lnTo>
                  <a:lnTo>
                    <a:pt x="503100" y="21057"/>
                  </a:lnTo>
                  <a:lnTo>
                    <a:pt x="457176" y="21057"/>
                  </a:lnTo>
                  <a:lnTo>
                    <a:pt x="396462" y="21057"/>
                  </a:lnTo>
                  <a:lnTo>
                    <a:pt x="335839" y="21057"/>
                  </a:lnTo>
                  <a:lnTo>
                    <a:pt x="275349" y="13822"/>
                  </a:lnTo>
                  <a:lnTo>
                    <a:pt x="226514" y="11505"/>
                  </a:lnTo>
                  <a:lnTo>
                    <a:pt x="163850" y="7602"/>
                  </a:lnTo>
                  <a:lnTo>
                    <a:pt x="105805" y="1502"/>
                  </a:lnTo>
                  <a:lnTo>
                    <a:pt x="55266" y="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95129" y="673823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42570" y="363392"/>
              <a:ext cx="252684" cy="478888"/>
            </a:xfrm>
            <a:custGeom>
              <a:avLst/>
              <a:gdLst/>
              <a:ahLst/>
              <a:cxnLst/>
              <a:rect l="0" t="0" r="0" b="0"/>
              <a:pathLst>
                <a:path w="252684" h="478888">
                  <a:moveTo>
                    <a:pt x="0" y="478887"/>
                  </a:moveTo>
                  <a:lnTo>
                    <a:pt x="0" y="424743"/>
                  </a:lnTo>
                  <a:lnTo>
                    <a:pt x="7235" y="361923"/>
                  </a:lnTo>
                  <a:lnTo>
                    <a:pt x="10722" y="315030"/>
                  </a:lnTo>
                  <a:lnTo>
                    <a:pt x="18644" y="264091"/>
                  </a:lnTo>
                  <a:lnTo>
                    <a:pt x="27231" y="211953"/>
                  </a:lnTo>
                  <a:lnTo>
                    <a:pt x="31465" y="159460"/>
                  </a:lnTo>
                  <a:lnTo>
                    <a:pt x="38438" y="108032"/>
                  </a:lnTo>
                  <a:lnTo>
                    <a:pt x="44507" y="51259"/>
                  </a:lnTo>
                  <a:lnTo>
                    <a:pt x="56624" y="5903"/>
                  </a:lnTo>
                  <a:lnTo>
                    <a:pt x="61146" y="958"/>
                  </a:lnTo>
                  <a:lnTo>
                    <a:pt x="66500" y="0"/>
                  </a:lnTo>
                  <a:lnTo>
                    <a:pt x="72409" y="1702"/>
                  </a:lnTo>
                  <a:lnTo>
                    <a:pt x="77519" y="6346"/>
                  </a:lnTo>
                  <a:lnTo>
                    <a:pt x="108730" y="66016"/>
                  </a:lnTo>
                  <a:lnTo>
                    <a:pt x="129380" y="120621"/>
                  </a:lnTo>
                  <a:lnTo>
                    <a:pt x="151032" y="177445"/>
                  </a:lnTo>
                  <a:lnTo>
                    <a:pt x="171519" y="235857"/>
                  </a:lnTo>
                  <a:lnTo>
                    <a:pt x="192573" y="295498"/>
                  </a:lnTo>
                  <a:lnTo>
                    <a:pt x="218193" y="355185"/>
                  </a:lnTo>
                  <a:lnTo>
                    <a:pt x="237379" y="410865"/>
                  </a:lnTo>
                  <a:lnTo>
                    <a:pt x="252683" y="457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74155" y="69488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30978" y="2196"/>
                  </a:lnTo>
                  <a:lnTo>
                    <a:pt x="96130" y="3770"/>
                  </a:lnTo>
                  <a:lnTo>
                    <a:pt x="73141" y="6355"/>
                  </a:lnTo>
                  <a:lnTo>
                    <a:pt x="26493" y="16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78030" y="392853"/>
              <a:ext cx="185764" cy="428370"/>
            </a:xfrm>
            <a:custGeom>
              <a:avLst/>
              <a:gdLst/>
              <a:ahLst/>
              <a:cxnLst/>
              <a:rect l="0" t="0" r="0" b="0"/>
              <a:pathLst>
                <a:path w="185764" h="428370">
                  <a:moveTo>
                    <a:pt x="80478" y="428369"/>
                  </a:moveTo>
                  <a:lnTo>
                    <a:pt x="72144" y="390891"/>
                  </a:lnTo>
                  <a:lnTo>
                    <a:pt x="64793" y="339468"/>
                  </a:lnTo>
                  <a:lnTo>
                    <a:pt x="50907" y="277014"/>
                  </a:lnTo>
                  <a:lnTo>
                    <a:pt x="29966" y="215285"/>
                  </a:lnTo>
                  <a:lnTo>
                    <a:pt x="14218" y="152702"/>
                  </a:lnTo>
                  <a:lnTo>
                    <a:pt x="1012" y="94110"/>
                  </a:lnTo>
                  <a:lnTo>
                    <a:pt x="0" y="48050"/>
                  </a:lnTo>
                  <a:lnTo>
                    <a:pt x="8055" y="26931"/>
                  </a:lnTo>
                  <a:lnTo>
                    <a:pt x="25673" y="12866"/>
                  </a:lnTo>
                  <a:lnTo>
                    <a:pt x="50271" y="3886"/>
                  </a:lnTo>
                  <a:lnTo>
                    <a:pt x="94664" y="0"/>
                  </a:lnTo>
                  <a:lnTo>
                    <a:pt x="153272" y="11635"/>
                  </a:lnTo>
                  <a:lnTo>
                    <a:pt x="185763" y="28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74279" y="610652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40" y="5590"/>
                  </a:lnTo>
                  <a:lnTo>
                    <a:pt x="55666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48021" y="389554"/>
              <a:ext cx="17679" cy="431669"/>
            </a:xfrm>
            <a:custGeom>
              <a:avLst/>
              <a:gdLst/>
              <a:ahLst/>
              <a:cxnLst/>
              <a:rect l="0" t="0" r="0" b="0"/>
              <a:pathLst>
                <a:path w="17679" h="431669">
                  <a:moveTo>
                    <a:pt x="0" y="0"/>
                  </a:moveTo>
                  <a:lnTo>
                    <a:pt x="8333" y="37478"/>
                  </a:lnTo>
                  <a:lnTo>
                    <a:pt x="10094" y="100080"/>
                  </a:lnTo>
                  <a:lnTo>
                    <a:pt x="17678" y="157159"/>
                  </a:lnTo>
                  <a:lnTo>
                    <a:pt x="17270" y="216094"/>
                  </a:lnTo>
                  <a:lnTo>
                    <a:pt x="11860" y="273402"/>
                  </a:lnTo>
                  <a:lnTo>
                    <a:pt x="10791" y="332642"/>
                  </a:lnTo>
                  <a:lnTo>
                    <a:pt x="7461" y="38628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45516" y="651954"/>
              <a:ext cx="239418" cy="211383"/>
            </a:xfrm>
            <a:custGeom>
              <a:avLst/>
              <a:gdLst/>
              <a:ahLst/>
              <a:cxnLst/>
              <a:rect l="0" t="0" r="0" b="0"/>
              <a:pathLst>
                <a:path w="239418" h="211383">
                  <a:moveTo>
                    <a:pt x="123603" y="74512"/>
                  </a:moveTo>
                  <a:lnTo>
                    <a:pt x="120483" y="31820"/>
                  </a:lnTo>
                  <a:lnTo>
                    <a:pt x="118014" y="21484"/>
                  </a:lnTo>
                  <a:lnTo>
                    <a:pt x="112858" y="13424"/>
                  </a:lnTo>
                  <a:lnTo>
                    <a:pt x="97771" y="1348"/>
                  </a:lnTo>
                  <a:lnTo>
                    <a:pt x="88834" y="0"/>
                  </a:lnTo>
                  <a:lnTo>
                    <a:pt x="69545" y="4741"/>
                  </a:lnTo>
                  <a:lnTo>
                    <a:pt x="36972" y="26848"/>
                  </a:lnTo>
                  <a:lnTo>
                    <a:pt x="16306" y="48041"/>
                  </a:lnTo>
                  <a:lnTo>
                    <a:pt x="6505" y="66257"/>
                  </a:lnTo>
                  <a:lnTo>
                    <a:pt x="0" y="101832"/>
                  </a:lnTo>
                  <a:lnTo>
                    <a:pt x="9074" y="161298"/>
                  </a:lnTo>
                  <a:lnTo>
                    <a:pt x="12156" y="174483"/>
                  </a:lnTo>
                  <a:lnTo>
                    <a:pt x="18889" y="183273"/>
                  </a:lnTo>
                  <a:lnTo>
                    <a:pt x="38849" y="193040"/>
                  </a:lnTo>
                  <a:lnTo>
                    <a:pt x="48383" y="192135"/>
                  </a:lnTo>
                  <a:lnTo>
                    <a:pt x="65216" y="181771"/>
                  </a:lnTo>
                  <a:lnTo>
                    <a:pt x="77376" y="162347"/>
                  </a:lnTo>
                  <a:lnTo>
                    <a:pt x="98495" y="106572"/>
                  </a:lnTo>
                  <a:lnTo>
                    <a:pt x="105815" y="85251"/>
                  </a:lnTo>
                  <a:lnTo>
                    <a:pt x="109404" y="81672"/>
                  </a:lnTo>
                  <a:lnTo>
                    <a:pt x="112968" y="82795"/>
                  </a:lnTo>
                  <a:lnTo>
                    <a:pt x="116512" y="87053"/>
                  </a:lnTo>
                  <a:lnTo>
                    <a:pt x="137241" y="142353"/>
                  </a:lnTo>
                  <a:lnTo>
                    <a:pt x="171305" y="198144"/>
                  </a:lnTo>
                  <a:lnTo>
                    <a:pt x="179971" y="206066"/>
                  </a:lnTo>
                  <a:lnTo>
                    <a:pt x="190427" y="210178"/>
                  </a:lnTo>
                  <a:lnTo>
                    <a:pt x="239417" y="2113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58632" y="452725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6124"/>
                  </a:lnTo>
                  <a:lnTo>
                    <a:pt x="8333" y="217493"/>
                  </a:lnTo>
                  <a:lnTo>
                    <a:pt x="9878" y="272673"/>
                  </a:lnTo>
                  <a:lnTo>
                    <a:pt x="7216" y="322947"/>
                  </a:lnTo>
                  <a:lnTo>
                    <a:pt x="1425" y="381857"/>
                  </a:lnTo>
                  <a:lnTo>
                    <a:pt x="3753" y="397831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37575" y="60012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49" y="8333"/>
                  </a:lnTo>
                  <a:lnTo>
                    <a:pt x="69026" y="15684"/>
                  </a:lnTo>
                  <a:lnTo>
                    <a:pt x="12324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81175" y="606740"/>
              <a:ext cx="220628" cy="249056"/>
            </a:xfrm>
            <a:custGeom>
              <a:avLst/>
              <a:gdLst/>
              <a:ahLst/>
              <a:cxnLst/>
              <a:rect l="0" t="0" r="0" b="0"/>
              <a:pathLst>
                <a:path w="220628" h="249056">
                  <a:moveTo>
                    <a:pt x="151280" y="24969"/>
                  </a:moveTo>
                  <a:lnTo>
                    <a:pt x="133299" y="9328"/>
                  </a:lnTo>
                  <a:lnTo>
                    <a:pt x="116383" y="1250"/>
                  </a:lnTo>
                  <a:lnTo>
                    <a:pt x="97166" y="0"/>
                  </a:lnTo>
                  <a:lnTo>
                    <a:pt x="38566" y="12972"/>
                  </a:lnTo>
                  <a:lnTo>
                    <a:pt x="15787" y="23927"/>
                  </a:lnTo>
                  <a:lnTo>
                    <a:pt x="8309" y="32463"/>
                  </a:lnTo>
                  <a:lnTo>
                    <a:pt x="0" y="54426"/>
                  </a:lnTo>
                  <a:lnTo>
                    <a:pt x="124" y="64494"/>
                  </a:lnTo>
                  <a:lnTo>
                    <a:pt x="6501" y="81920"/>
                  </a:lnTo>
                  <a:lnTo>
                    <a:pt x="20253" y="94345"/>
                  </a:lnTo>
                  <a:lnTo>
                    <a:pt x="57678" y="111853"/>
                  </a:lnTo>
                  <a:lnTo>
                    <a:pt x="117652" y="121809"/>
                  </a:lnTo>
                  <a:lnTo>
                    <a:pt x="170898" y="138717"/>
                  </a:lnTo>
                  <a:lnTo>
                    <a:pt x="210290" y="169511"/>
                  </a:lnTo>
                  <a:lnTo>
                    <a:pt x="218451" y="189426"/>
                  </a:lnTo>
                  <a:lnTo>
                    <a:pt x="220627" y="201288"/>
                  </a:lnTo>
                  <a:lnTo>
                    <a:pt x="216806" y="220706"/>
                  </a:lnTo>
                  <a:lnTo>
                    <a:pt x="212512" y="229160"/>
                  </a:lnTo>
                  <a:lnTo>
                    <a:pt x="195262" y="241673"/>
                  </a:lnTo>
                  <a:lnTo>
                    <a:pt x="184111" y="246647"/>
                  </a:lnTo>
                  <a:lnTo>
                    <a:pt x="159243" y="249055"/>
                  </a:lnTo>
                  <a:lnTo>
                    <a:pt x="105150" y="241069"/>
                  </a:lnTo>
                  <a:lnTo>
                    <a:pt x="56524" y="214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27645" y="673823"/>
              <a:ext cx="146967" cy="168340"/>
            </a:xfrm>
            <a:custGeom>
              <a:avLst/>
              <a:gdLst/>
              <a:ahLst/>
              <a:cxnLst/>
              <a:rect l="0" t="0" r="0" b="0"/>
              <a:pathLst>
                <a:path w="146967" h="168340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5" y="133673"/>
                  </a:lnTo>
                  <a:lnTo>
                    <a:pt x="19848" y="161919"/>
                  </a:lnTo>
                  <a:lnTo>
                    <a:pt x="28296" y="166438"/>
                  </a:lnTo>
                  <a:lnTo>
                    <a:pt x="50160" y="168339"/>
                  </a:lnTo>
                  <a:lnTo>
                    <a:pt x="72355" y="162165"/>
                  </a:lnTo>
                  <a:lnTo>
                    <a:pt x="101462" y="145535"/>
                  </a:lnTo>
                  <a:lnTo>
                    <a:pt x="116213" y="131363"/>
                  </a:lnTo>
                  <a:lnTo>
                    <a:pt x="131095" y="102484"/>
                  </a:lnTo>
                  <a:lnTo>
                    <a:pt x="14696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16725" y="652766"/>
              <a:ext cx="157928" cy="171786"/>
            </a:xfrm>
            <a:custGeom>
              <a:avLst/>
              <a:gdLst/>
              <a:ahLst/>
              <a:cxnLst/>
              <a:rect l="0" t="0" r="0" b="0"/>
              <a:pathLst>
                <a:path w="157928" h="171786">
                  <a:moveTo>
                    <a:pt x="0" y="52643"/>
                  </a:moveTo>
                  <a:lnTo>
                    <a:pt x="25194" y="113753"/>
                  </a:lnTo>
                  <a:lnTo>
                    <a:pt x="46540" y="171785"/>
                  </a:lnTo>
                  <a:lnTo>
                    <a:pt x="31023" y="113236"/>
                  </a:lnTo>
                  <a:lnTo>
                    <a:pt x="26656" y="87762"/>
                  </a:lnTo>
                  <a:lnTo>
                    <a:pt x="28614" y="64742"/>
                  </a:lnTo>
                  <a:lnTo>
                    <a:pt x="36504" y="45932"/>
                  </a:lnTo>
                  <a:lnTo>
                    <a:pt x="41883" y="37640"/>
                  </a:lnTo>
                  <a:lnTo>
                    <a:pt x="71811" y="14792"/>
                  </a:lnTo>
                  <a:lnTo>
                    <a:pt x="110315" y="438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80074" y="447049"/>
              <a:ext cx="168320" cy="374174"/>
            </a:xfrm>
            <a:custGeom>
              <a:avLst/>
              <a:gdLst/>
              <a:ahLst/>
              <a:cxnLst/>
              <a:rect l="0" t="0" r="0" b="0"/>
              <a:pathLst>
                <a:path w="168320" h="374174">
                  <a:moveTo>
                    <a:pt x="20920" y="374173"/>
                  </a:moveTo>
                  <a:lnTo>
                    <a:pt x="15331" y="357406"/>
                  </a:lnTo>
                  <a:lnTo>
                    <a:pt x="16256" y="295608"/>
                  </a:lnTo>
                  <a:lnTo>
                    <a:pt x="12129" y="246390"/>
                  </a:lnTo>
                  <a:lnTo>
                    <a:pt x="5146" y="182946"/>
                  </a:lnTo>
                  <a:lnTo>
                    <a:pt x="907" y="124184"/>
                  </a:lnTo>
                  <a:lnTo>
                    <a:pt x="172" y="75754"/>
                  </a:lnTo>
                  <a:lnTo>
                    <a:pt x="0" y="45791"/>
                  </a:lnTo>
                  <a:lnTo>
                    <a:pt x="3464" y="33589"/>
                  </a:lnTo>
                  <a:lnTo>
                    <a:pt x="16671" y="13792"/>
                  </a:lnTo>
                  <a:lnTo>
                    <a:pt x="37359" y="3434"/>
                  </a:lnTo>
                  <a:lnTo>
                    <a:pt x="63321" y="0"/>
                  </a:lnTo>
                  <a:lnTo>
                    <a:pt x="108483" y="5814"/>
                  </a:lnTo>
                  <a:lnTo>
                    <a:pt x="168319" y="26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48352" y="652766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94178" y="7409"/>
                  </a:lnTo>
                  <a:lnTo>
                    <a:pt x="35972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10674" y="684026"/>
              <a:ext cx="216705" cy="152942"/>
            </a:xfrm>
            <a:custGeom>
              <a:avLst/>
              <a:gdLst/>
              <a:ahLst/>
              <a:cxnLst/>
              <a:rect l="0" t="0" r="0" b="0"/>
              <a:pathLst>
                <a:path w="216705" h="152942">
                  <a:moveTo>
                    <a:pt x="121947" y="74025"/>
                  </a:moveTo>
                  <a:lnTo>
                    <a:pt x="127537" y="57258"/>
                  </a:lnTo>
                  <a:lnTo>
                    <a:pt x="124041" y="39667"/>
                  </a:lnTo>
                  <a:lnTo>
                    <a:pt x="108920" y="13152"/>
                  </a:lnTo>
                  <a:lnTo>
                    <a:pt x="102734" y="5367"/>
                  </a:lnTo>
                  <a:lnTo>
                    <a:pt x="93931" y="1347"/>
                  </a:lnTo>
                  <a:lnTo>
                    <a:pt x="71671" y="0"/>
                  </a:lnTo>
                  <a:lnTo>
                    <a:pt x="38420" y="11408"/>
                  </a:lnTo>
                  <a:lnTo>
                    <a:pt x="11931" y="35195"/>
                  </a:lnTo>
                  <a:lnTo>
                    <a:pt x="2861" y="57547"/>
                  </a:lnTo>
                  <a:lnTo>
                    <a:pt x="0" y="83079"/>
                  </a:lnTo>
                  <a:lnTo>
                    <a:pt x="2628" y="110025"/>
                  </a:lnTo>
                  <a:lnTo>
                    <a:pt x="10815" y="131359"/>
                  </a:lnTo>
                  <a:lnTo>
                    <a:pt x="16274" y="140324"/>
                  </a:lnTo>
                  <a:lnTo>
                    <a:pt x="24592" y="146300"/>
                  </a:lnTo>
                  <a:lnTo>
                    <a:pt x="46313" y="152941"/>
                  </a:lnTo>
                  <a:lnTo>
                    <a:pt x="56317" y="152372"/>
                  </a:lnTo>
                  <a:lnTo>
                    <a:pt x="82744" y="140393"/>
                  </a:lnTo>
                  <a:lnTo>
                    <a:pt x="102184" y="128479"/>
                  </a:lnTo>
                  <a:lnTo>
                    <a:pt x="116283" y="112265"/>
                  </a:lnTo>
                  <a:lnTo>
                    <a:pt x="134867" y="73260"/>
                  </a:lnTo>
                  <a:lnTo>
                    <a:pt x="138749" y="71175"/>
                  </a:lnTo>
                  <a:lnTo>
                    <a:pt x="142507" y="74465"/>
                  </a:lnTo>
                  <a:lnTo>
                    <a:pt x="162534" y="102188"/>
                  </a:lnTo>
                  <a:lnTo>
                    <a:pt x="182196" y="123184"/>
                  </a:lnTo>
                  <a:lnTo>
                    <a:pt x="195908" y="130969"/>
                  </a:lnTo>
                  <a:lnTo>
                    <a:pt x="216704" y="137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76891" y="670879"/>
              <a:ext cx="108416" cy="160873"/>
            </a:xfrm>
            <a:custGeom>
              <a:avLst/>
              <a:gdLst/>
              <a:ahLst/>
              <a:cxnLst/>
              <a:rect l="0" t="0" r="0" b="0"/>
              <a:pathLst>
                <a:path w="108416" h="160873">
                  <a:moveTo>
                    <a:pt x="108415" y="24001"/>
                  </a:moveTo>
                  <a:lnTo>
                    <a:pt x="90434" y="8360"/>
                  </a:lnTo>
                  <a:lnTo>
                    <a:pt x="73517" y="282"/>
                  </a:lnTo>
                  <a:lnTo>
                    <a:pt x="64092" y="0"/>
                  </a:lnTo>
                  <a:lnTo>
                    <a:pt x="44262" y="5925"/>
                  </a:lnTo>
                  <a:lnTo>
                    <a:pt x="26870" y="19477"/>
                  </a:lnTo>
                  <a:lnTo>
                    <a:pt x="12511" y="38368"/>
                  </a:lnTo>
                  <a:lnTo>
                    <a:pt x="2230" y="62362"/>
                  </a:lnTo>
                  <a:lnTo>
                    <a:pt x="0" y="85504"/>
                  </a:lnTo>
                  <a:lnTo>
                    <a:pt x="8101" y="128957"/>
                  </a:lnTo>
                  <a:lnTo>
                    <a:pt x="20547" y="147077"/>
                  </a:lnTo>
                  <a:lnTo>
                    <a:pt x="28779" y="155185"/>
                  </a:lnTo>
                  <a:lnTo>
                    <a:pt x="38946" y="159420"/>
                  </a:lnTo>
                  <a:lnTo>
                    <a:pt x="87357" y="1608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37948" y="703902"/>
              <a:ext cx="200042" cy="157076"/>
            </a:xfrm>
            <a:custGeom>
              <a:avLst/>
              <a:gdLst/>
              <a:ahLst/>
              <a:cxnLst/>
              <a:rect l="0" t="0" r="0" b="0"/>
              <a:pathLst>
                <a:path w="200042" h="157076">
                  <a:moveTo>
                    <a:pt x="0" y="64678"/>
                  </a:moveTo>
                  <a:lnTo>
                    <a:pt x="27556" y="71914"/>
                  </a:lnTo>
                  <a:lnTo>
                    <a:pt x="80659" y="71436"/>
                  </a:lnTo>
                  <a:lnTo>
                    <a:pt x="103699" y="65342"/>
                  </a:lnTo>
                  <a:lnTo>
                    <a:pt x="125637" y="54834"/>
                  </a:lnTo>
                  <a:lnTo>
                    <a:pt x="131721" y="46417"/>
                  </a:lnTo>
                  <a:lnTo>
                    <a:pt x="135362" y="24587"/>
                  </a:lnTo>
                  <a:lnTo>
                    <a:pt x="132355" y="15724"/>
                  </a:lnTo>
                  <a:lnTo>
                    <a:pt x="119656" y="2756"/>
                  </a:lnTo>
                  <a:lnTo>
                    <a:pt x="111356" y="0"/>
                  </a:lnTo>
                  <a:lnTo>
                    <a:pt x="92775" y="57"/>
                  </a:lnTo>
                  <a:lnTo>
                    <a:pt x="62584" y="6667"/>
                  </a:lnTo>
                  <a:lnTo>
                    <a:pt x="37001" y="21623"/>
                  </a:lnTo>
                  <a:lnTo>
                    <a:pt x="25023" y="40473"/>
                  </a:lnTo>
                  <a:lnTo>
                    <a:pt x="20192" y="52051"/>
                  </a:lnTo>
                  <a:lnTo>
                    <a:pt x="17943" y="77393"/>
                  </a:lnTo>
                  <a:lnTo>
                    <a:pt x="22013" y="101915"/>
                  </a:lnTo>
                  <a:lnTo>
                    <a:pt x="31620" y="120612"/>
                  </a:lnTo>
                  <a:lnTo>
                    <a:pt x="46809" y="133601"/>
                  </a:lnTo>
                  <a:lnTo>
                    <a:pt x="85155" y="151472"/>
                  </a:lnTo>
                  <a:lnTo>
                    <a:pt x="127267" y="157075"/>
                  </a:lnTo>
                  <a:lnTo>
                    <a:pt x="165611" y="153146"/>
                  </a:lnTo>
                  <a:lnTo>
                    <a:pt x="200041" y="138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43357" y="421139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2"/>
                  </a:lnTo>
                  <a:lnTo>
                    <a:pt x="3120" y="204884"/>
                  </a:lnTo>
                  <a:lnTo>
                    <a:pt x="8334" y="264647"/>
                  </a:lnTo>
                  <a:lnTo>
                    <a:pt x="9878" y="320570"/>
                  </a:lnTo>
                  <a:lnTo>
                    <a:pt x="10401" y="381387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85430" y="589595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46710" y="5590"/>
                  </a:lnTo>
                  <a:lnTo>
                    <a:pt x="191366" y="16789"/>
                  </a:lnTo>
                  <a:lnTo>
                    <a:pt x="128440" y="23334"/>
                  </a:lnTo>
                  <a:lnTo>
                    <a:pt x="70604" y="29956"/>
                  </a:lnTo>
                  <a:lnTo>
                    <a:pt x="12532" y="397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01285" y="410611"/>
              <a:ext cx="200042" cy="431669"/>
            </a:xfrm>
            <a:custGeom>
              <a:avLst/>
              <a:gdLst/>
              <a:ahLst/>
              <a:cxnLst/>
              <a:rect l="0" t="0" r="0" b="0"/>
              <a:pathLst>
                <a:path w="200042" h="43166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7236" y="230093"/>
                  </a:lnTo>
                  <a:lnTo>
                    <a:pt x="12997" y="292762"/>
                  </a:lnTo>
                  <a:lnTo>
                    <a:pt x="19464" y="350548"/>
                  </a:lnTo>
                  <a:lnTo>
                    <a:pt x="14996" y="387355"/>
                  </a:lnTo>
                  <a:lnTo>
                    <a:pt x="12337" y="391598"/>
                  </a:lnTo>
                  <a:lnTo>
                    <a:pt x="9394" y="390917"/>
                  </a:lnTo>
                  <a:lnTo>
                    <a:pt x="6263" y="386953"/>
                  </a:lnTo>
                  <a:lnTo>
                    <a:pt x="1855" y="359018"/>
                  </a:lnTo>
                  <a:lnTo>
                    <a:pt x="1536" y="301591"/>
                  </a:lnTo>
                  <a:lnTo>
                    <a:pt x="9683" y="265225"/>
                  </a:lnTo>
                  <a:lnTo>
                    <a:pt x="20291" y="243050"/>
                  </a:lnTo>
                  <a:lnTo>
                    <a:pt x="39044" y="227735"/>
                  </a:lnTo>
                  <a:lnTo>
                    <a:pt x="50596" y="222013"/>
                  </a:lnTo>
                  <a:lnTo>
                    <a:pt x="72789" y="218775"/>
                  </a:lnTo>
                  <a:lnTo>
                    <a:pt x="83621" y="219550"/>
                  </a:lnTo>
                  <a:lnTo>
                    <a:pt x="105015" y="229769"/>
                  </a:lnTo>
                  <a:lnTo>
                    <a:pt x="156722" y="268817"/>
                  </a:lnTo>
                  <a:lnTo>
                    <a:pt x="185462" y="314536"/>
                  </a:lnTo>
                  <a:lnTo>
                    <a:pt x="193561" y="338665"/>
                  </a:lnTo>
                  <a:lnTo>
                    <a:pt x="198761" y="395577"/>
                  </a:lnTo>
                  <a:lnTo>
                    <a:pt x="200041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57643" y="663403"/>
              <a:ext cx="217425" cy="168349"/>
            </a:xfrm>
            <a:custGeom>
              <a:avLst/>
              <a:gdLst/>
              <a:ahLst/>
              <a:cxnLst/>
              <a:rect l="0" t="0" r="0" b="0"/>
              <a:pathLst>
                <a:path w="217425" h="168349">
                  <a:moveTo>
                    <a:pt x="143725" y="84120"/>
                  </a:moveTo>
                  <a:lnTo>
                    <a:pt x="149314" y="67352"/>
                  </a:lnTo>
                  <a:lnTo>
                    <a:pt x="147201" y="34568"/>
                  </a:lnTo>
                  <a:lnTo>
                    <a:pt x="139031" y="14914"/>
                  </a:lnTo>
                  <a:lnTo>
                    <a:pt x="133577" y="6397"/>
                  </a:lnTo>
                  <a:lnTo>
                    <a:pt x="125261" y="1889"/>
                  </a:lnTo>
                  <a:lnTo>
                    <a:pt x="103543" y="0"/>
                  </a:lnTo>
                  <a:lnTo>
                    <a:pt x="49222" y="19692"/>
                  </a:lnTo>
                  <a:lnTo>
                    <a:pt x="38609" y="23621"/>
                  </a:lnTo>
                  <a:lnTo>
                    <a:pt x="23697" y="37344"/>
                  </a:lnTo>
                  <a:lnTo>
                    <a:pt x="8725" y="67921"/>
                  </a:lnTo>
                  <a:lnTo>
                    <a:pt x="0" y="106616"/>
                  </a:lnTo>
                  <a:lnTo>
                    <a:pt x="298" y="131553"/>
                  </a:lnTo>
                  <a:lnTo>
                    <a:pt x="8230" y="150435"/>
                  </a:lnTo>
                  <a:lnTo>
                    <a:pt x="15960" y="156406"/>
                  </a:lnTo>
                  <a:lnTo>
                    <a:pt x="37028" y="163040"/>
                  </a:lnTo>
                  <a:lnTo>
                    <a:pt x="46857" y="162470"/>
                  </a:lnTo>
                  <a:lnTo>
                    <a:pt x="64018" y="155597"/>
                  </a:lnTo>
                  <a:lnTo>
                    <a:pt x="86832" y="132984"/>
                  </a:lnTo>
                  <a:lnTo>
                    <a:pt x="119451" y="83622"/>
                  </a:lnTo>
                  <a:lnTo>
                    <a:pt x="124033" y="73260"/>
                  </a:lnTo>
                  <a:lnTo>
                    <a:pt x="128257" y="69861"/>
                  </a:lnTo>
                  <a:lnTo>
                    <a:pt x="132243" y="71104"/>
                  </a:lnTo>
                  <a:lnTo>
                    <a:pt x="136070" y="75443"/>
                  </a:lnTo>
                  <a:lnTo>
                    <a:pt x="163296" y="130796"/>
                  </a:lnTo>
                  <a:lnTo>
                    <a:pt x="195813" y="158504"/>
                  </a:lnTo>
                  <a:lnTo>
                    <a:pt x="217424" y="1683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06653" y="452725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79664"/>
                  </a:lnTo>
                  <a:lnTo>
                    <a:pt x="0" y="239237"/>
                  </a:lnTo>
                  <a:lnTo>
                    <a:pt x="0" y="290814"/>
                  </a:lnTo>
                  <a:lnTo>
                    <a:pt x="0" y="32949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38197" y="579067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9596" y="3119"/>
                  </a:lnTo>
                  <a:lnTo>
                    <a:pt x="159060" y="9065"/>
                  </a:lnTo>
                  <a:lnTo>
                    <a:pt x="108089" y="10095"/>
                  </a:lnTo>
                  <a:lnTo>
                    <a:pt x="48040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27566" y="625741"/>
              <a:ext cx="210809" cy="178253"/>
            </a:xfrm>
            <a:custGeom>
              <a:avLst/>
              <a:gdLst/>
              <a:ahLst/>
              <a:cxnLst/>
              <a:rect l="0" t="0" r="0" b="0"/>
              <a:pathLst>
                <a:path w="210809" h="178253">
                  <a:moveTo>
                    <a:pt x="52869" y="79668"/>
                  </a:moveTo>
                  <a:lnTo>
                    <a:pt x="90346" y="88001"/>
                  </a:lnTo>
                  <a:lnTo>
                    <a:pt x="141770" y="89763"/>
                  </a:lnTo>
                  <a:lnTo>
                    <a:pt x="166081" y="83765"/>
                  </a:lnTo>
                  <a:lnTo>
                    <a:pt x="196377" y="67234"/>
                  </a:lnTo>
                  <a:lnTo>
                    <a:pt x="204693" y="60850"/>
                  </a:lnTo>
                  <a:lnTo>
                    <a:pt x="209067" y="53085"/>
                  </a:lnTo>
                  <a:lnTo>
                    <a:pt x="210808" y="35098"/>
                  </a:lnTo>
                  <a:lnTo>
                    <a:pt x="204563" y="18525"/>
                  </a:lnTo>
                  <a:lnTo>
                    <a:pt x="199622" y="10830"/>
                  </a:lnTo>
                  <a:lnTo>
                    <a:pt x="191649" y="5700"/>
                  </a:lnTo>
                  <a:lnTo>
                    <a:pt x="170311" y="0"/>
                  </a:lnTo>
                  <a:lnTo>
                    <a:pt x="119655" y="4746"/>
                  </a:lnTo>
                  <a:lnTo>
                    <a:pt x="74640" y="20068"/>
                  </a:lnTo>
                  <a:lnTo>
                    <a:pt x="22547" y="53232"/>
                  </a:lnTo>
                  <a:lnTo>
                    <a:pt x="5858" y="71428"/>
                  </a:lnTo>
                  <a:lnTo>
                    <a:pt x="0" y="97453"/>
                  </a:lnTo>
                  <a:lnTo>
                    <a:pt x="75" y="112581"/>
                  </a:lnTo>
                  <a:lnTo>
                    <a:pt x="3635" y="125007"/>
                  </a:lnTo>
                  <a:lnTo>
                    <a:pt x="16949" y="145052"/>
                  </a:lnTo>
                  <a:lnTo>
                    <a:pt x="44176" y="163902"/>
                  </a:lnTo>
                  <a:lnTo>
                    <a:pt x="74470" y="176896"/>
                  </a:lnTo>
                  <a:lnTo>
                    <a:pt x="95225" y="178252"/>
                  </a:lnTo>
                  <a:lnTo>
                    <a:pt x="154893" y="166523"/>
                  </a:lnTo>
                  <a:lnTo>
                    <a:pt x="200268" y="153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80476" y="694880"/>
              <a:ext cx="157929" cy="126343"/>
            </a:xfrm>
            <a:custGeom>
              <a:avLst/>
              <a:gdLst/>
              <a:ahLst/>
              <a:cxnLst/>
              <a:rect l="0" t="0" r="0" b="0"/>
              <a:pathLst>
                <a:path w="157929" h="126343">
                  <a:moveTo>
                    <a:pt x="157928" y="0"/>
                  </a:moveTo>
                  <a:lnTo>
                    <a:pt x="133881" y="9576"/>
                  </a:lnTo>
                  <a:lnTo>
                    <a:pt x="112458" y="27534"/>
                  </a:lnTo>
                  <a:lnTo>
                    <a:pt x="56159" y="9088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59419" y="631709"/>
              <a:ext cx="168458" cy="210571"/>
            </a:xfrm>
            <a:custGeom>
              <a:avLst/>
              <a:gdLst/>
              <a:ahLst/>
              <a:cxnLst/>
              <a:rect l="0" t="0" r="0" b="0"/>
              <a:pathLst>
                <a:path w="168458" h="210571">
                  <a:moveTo>
                    <a:pt x="0" y="0"/>
                  </a:moveTo>
                  <a:lnTo>
                    <a:pt x="37087" y="63428"/>
                  </a:lnTo>
                  <a:lnTo>
                    <a:pt x="94070" y="125195"/>
                  </a:lnTo>
                  <a:lnTo>
                    <a:pt x="147154" y="187046"/>
                  </a:lnTo>
                  <a:lnTo>
                    <a:pt x="16845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35413" y="463253"/>
              <a:ext cx="18806" cy="379027"/>
            </a:xfrm>
            <a:custGeom>
              <a:avLst/>
              <a:gdLst/>
              <a:ahLst/>
              <a:cxnLst/>
              <a:rect l="0" t="0" r="0" b="0"/>
              <a:pathLst>
                <a:path w="18806" h="379027">
                  <a:moveTo>
                    <a:pt x="18805" y="0"/>
                  </a:moveTo>
                  <a:lnTo>
                    <a:pt x="15685" y="52051"/>
                  </a:lnTo>
                  <a:lnTo>
                    <a:pt x="10471" y="108229"/>
                  </a:lnTo>
                  <a:lnTo>
                    <a:pt x="8926" y="169329"/>
                  </a:lnTo>
                  <a:lnTo>
                    <a:pt x="5349" y="231886"/>
                  </a:lnTo>
                  <a:lnTo>
                    <a:pt x="0" y="288636"/>
                  </a:lnTo>
                  <a:lnTo>
                    <a:pt x="3781" y="349733"/>
                  </a:lnTo>
                  <a:lnTo>
                    <a:pt x="827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27876" y="589595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83538" y="23720"/>
                  </a:lnTo>
                  <a:lnTo>
                    <a:pt x="129364" y="30032"/>
                  </a:lnTo>
                  <a:lnTo>
                    <a:pt x="70484" y="31279"/>
                  </a:lnTo>
                  <a:lnTo>
                    <a:pt x="29463" y="3149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38237" y="655946"/>
              <a:ext cx="149045" cy="178243"/>
            </a:xfrm>
            <a:custGeom>
              <a:avLst/>
              <a:gdLst/>
              <a:ahLst/>
              <a:cxnLst/>
              <a:rect l="0" t="0" r="0" b="0"/>
              <a:pathLst>
                <a:path w="149045" h="178243">
                  <a:moveTo>
                    <a:pt x="31794" y="81048"/>
                  </a:moveTo>
                  <a:lnTo>
                    <a:pt x="48562" y="75459"/>
                  </a:lnTo>
                  <a:lnTo>
                    <a:pt x="100140" y="77561"/>
                  </a:lnTo>
                  <a:lnTo>
                    <a:pt x="124171" y="74429"/>
                  </a:lnTo>
                  <a:lnTo>
                    <a:pt x="133153" y="69617"/>
                  </a:lnTo>
                  <a:lnTo>
                    <a:pt x="146253" y="54911"/>
                  </a:lnTo>
                  <a:lnTo>
                    <a:pt x="149044" y="46076"/>
                  </a:lnTo>
                  <a:lnTo>
                    <a:pt x="149025" y="26900"/>
                  </a:lnTo>
                  <a:lnTo>
                    <a:pt x="145043" y="19213"/>
                  </a:lnTo>
                  <a:lnTo>
                    <a:pt x="131260" y="7553"/>
                  </a:lnTo>
                  <a:lnTo>
                    <a:pt x="98180" y="0"/>
                  </a:lnTo>
                  <a:lnTo>
                    <a:pt x="64332" y="3352"/>
                  </a:lnTo>
                  <a:lnTo>
                    <a:pt x="32076" y="17343"/>
                  </a:lnTo>
                  <a:lnTo>
                    <a:pt x="5881" y="41896"/>
                  </a:lnTo>
                  <a:lnTo>
                    <a:pt x="0" y="67547"/>
                  </a:lnTo>
                  <a:lnTo>
                    <a:pt x="2456" y="97274"/>
                  </a:lnTo>
                  <a:lnTo>
                    <a:pt x="16992" y="137979"/>
                  </a:lnTo>
                  <a:lnTo>
                    <a:pt x="29505" y="157433"/>
                  </a:lnTo>
                  <a:lnTo>
                    <a:pt x="49104" y="170759"/>
                  </a:lnTo>
                  <a:lnTo>
                    <a:pt x="72242" y="178242"/>
                  </a:lnTo>
                  <a:lnTo>
                    <a:pt x="94225" y="177668"/>
                  </a:lnTo>
                  <a:lnTo>
                    <a:pt x="109454" y="173513"/>
                  </a:lnTo>
                  <a:lnTo>
                    <a:pt x="126551" y="1652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41509" y="660539"/>
              <a:ext cx="175963" cy="192270"/>
            </a:xfrm>
            <a:custGeom>
              <a:avLst/>
              <a:gdLst/>
              <a:ahLst/>
              <a:cxnLst/>
              <a:rect l="0" t="0" r="0" b="0"/>
              <a:pathLst>
                <a:path w="175963" h="192270">
                  <a:moveTo>
                    <a:pt x="18035" y="86984"/>
                  </a:moveTo>
                  <a:lnTo>
                    <a:pt x="26368" y="144248"/>
                  </a:lnTo>
                  <a:lnTo>
                    <a:pt x="26418" y="166247"/>
                  </a:lnTo>
                  <a:lnTo>
                    <a:pt x="24793" y="165562"/>
                  </a:lnTo>
                  <a:lnTo>
                    <a:pt x="7175" y="108816"/>
                  </a:lnTo>
                  <a:lnTo>
                    <a:pt x="0" y="73565"/>
                  </a:lnTo>
                  <a:lnTo>
                    <a:pt x="660" y="47095"/>
                  </a:lnTo>
                  <a:lnTo>
                    <a:pt x="8753" y="19732"/>
                  </a:lnTo>
                  <a:lnTo>
                    <a:pt x="16526" y="10564"/>
                  </a:lnTo>
                  <a:lnTo>
                    <a:pt x="37641" y="377"/>
                  </a:lnTo>
                  <a:lnTo>
                    <a:pt x="47483" y="0"/>
                  </a:lnTo>
                  <a:lnTo>
                    <a:pt x="64658" y="5820"/>
                  </a:lnTo>
                  <a:lnTo>
                    <a:pt x="87482" y="22251"/>
                  </a:lnTo>
                  <a:lnTo>
                    <a:pt x="131555" y="78560"/>
                  </a:lnTo>
                  <a:lnTo>
                    <a:pt x="166302" y="139687"/>
                  </a:lnTo>
                  <a:lnTo>
                    <a:pt x="175962" y="192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85607" y="537830"/>
              <a:ext cx="152964" cy="328895"/>
            </a:xfrm>
            <a:custGeom>
              <a:avLst/>
              <a:gdLst/>
              <a:ahLst/>
              <a:cxnLst/>
              <a:rect l="0" t="0" r="0" b="0"/>
              <a:pathLst>
                <a:path w="152964" h="328895">
                  <a:moveTo>
                    <a:pt x="100320" y="241278"/>
                  </a:moveTo>
                  <a:lnTo>
                    <a:pt x="85666" y="188251"/>
                  </a:lnTo>
                  <a:lnTo>
                    <a:pt x="80022" y="180190"/>
                  </a:lnTo>
                  <a:lnTo>
                    <a:pt x="64393" y="168115"/>
                  </a:lnTo>
                  <a:lnTo>
                    <a:pt x="56481" y="166766"/>
                  </a:lnTo>
                  <a:lnTo>
                    <a:pt x="48867" y="168207"/>
                  </a:lnTo>
                  <a:lnTo>
                    <a:pt x="32999" y="177217"/>
                  </a:lnTo>
                  <a:lnTo>
                    <a:pt x="14248" y="192919"/>
                  </a:lnTo>
                  <a:lnTo>
                    <a:pt x="3574" y="214716"/>
                  </a:lnTo>
                  <a:lnTo>
                    <a:pt x="0" y="241171"/>
                  </a:lnTo>
                  <a:lnTo>
                    <a:pt x="5735" y="286610"/>
                  </a:lnTo>
                  <a:lnTo>
                    <a:pt x="15779" y="311729"/>
                  </a:lnTo>
                  <a:lnTo>
                    <a:pt x="24072" y="319831"/>
                  </a:lnTo>
                  <a:lnTo>
                    <a:pt x="45765" y="328833"/>
                  </a:lnTo>
                  <a:lnTo>
                    <a:pt x="55762" y="328894"/>
                  </a:lnTo>
                  <a:lnTo>
                    <a:pt x="73108" y="322723"/>
                  </a:lnTo>
                  <a:lnTo>
                    <a:pt x="96027" y="300505"/>
                  </a:lnTo>
                  <a:lnTo>
                    <a:pt x="116326" y="260386"/>
                  </a:lnTo>
                  <a:lnTo>
                    <a:pt x="131601" y="208615"/>
                  </a:lnTo>
                  <a:lnTo>
                    <a:pt x="140294" y="147739"/>
                  </a:lnTo>
                  <a:lnTo>
                    <a:pt x="141800" y="91120"/>
                  </a:lnTo>
                  <a:lnTo>
                    <a:pt x="142247" y="41069"/>
                  </a:lnTo>
                  <a:lnTo>
                    <a:pt x="136112" y="14256"/>
                  </a:lnTo>
                  <a:lnTo>
                    <a:pt x="131200" y="2193"/>
                  </a:lnTo>
                  <a:lnTo>
                    <a:pt x="126756" y="0"/>
                  </a:lnTo>
                  <a:lnTo>
                    <a:pt x="122623" y="4387"/>
                  </a:lnTo>
                  <a:lnTo>
                    <a:pt x="116082" y="23689"/>
                  </a:lnTo>
                  <a:lnTo>
                    <a:pt x="111882" y="77328"/>
                  </a:lnTo>
                  <a:lnTo>
                    <a:pt x="114274" y="126800"/>
                  </a:lnTo>
                  <a:lnTo>
                    <a:pt x="122392" y="175383"/>
                  </a:lnTo>
                  <a:lnTo>
                    <a:pt x="130027" y="233721"/>
                  </a:lnTo>
                  <a:lnTo>
                    <a:pt x="137310" y="252738"/>
                  </a:lnTo>
                  <a:lnTo>
                    <a:pt x="152963" y="272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22609" y="660522"/>
              <a:ext cx="179887" cy="189271"/>
            </a:xfrm>
            <a:custGeom>
              <a:avLst/>
              <a:gdLst/>
              <a:ahLst/>
              <a:cxnLst/>
              <a:rect l="0" t="0" r="0" b="0"/>
              <a:pathLst>
                <a:path w="179887" h="189271">
                  <a:moveTo>
                    <a:pt x="126531" y="13301"/>
                  </a:moveTo>
                  <a:lnTo>
                    <a:pt x="115352" y="2123"/>
                  </a:lnTo>
                  <a:lnTo>
                    <a:pt x="108550" y="0"/>
                  </a:lnTo>
                  <a:lnTo>
                    <a:pt x="82209" y="2601"/>
                  </a:lnTo>
                  <a:lnTo>
                    <a:pt x="41866" y="17080"/>
                  </a:lnTo>
                  <a:lnTo>
                    <a:pt x="5692" y="42124"/>
                  </a:lnTo>
                  <a:lnTo>
                    <a:pt x="1517" y="50064"/>
                  </a:lnTo>
                  <a:lnTo>
                    <a:pt x="0" y="68245"/>
                  </a:lnTo>
                  <a:lnTo>
                    <a:pt x="4742" y="75667"/>
                  </a:lnTo>
                  <a:lnTo>
                    <a:pt x="22489" y="87033"/>
                  </a:lnTo>
                  <a:lnTo>
                    <a:pt x="82385" y="99267"/>
                  </a:lnTo>
                  <a:lnTo>
                    <a:pt x="136792" y="115306"/>
                  </a:lnTo>
                  <a:lnTo>
                    <a:pt x="157997" y="122198"/>
                  </a:lnTo>
                  <a:lnTo>
                    <a:pt x="172881" y="135399"/>
                  </a:lnTo>
                  <a:lnTo>
                    <a:pt x="178488" y="143833"/>
                  </a:lnTo>
                  <a:lnTo>
                    <a:pt x="179886" y="151795"/>
                  </a:lnTo>
                  <a:lnTo>
                    <a:pt x="178479" y="159443"/>
                  </a:lnTo>
                  <a:lnTo>
                    <a:pt x="175201" y="166881"/>
                  </a:lnTo>
                  <a:lnTo>
                    <a:pt x="162200" y="178265"/>
                  </a:lnTo>
                  <a:lnTo>
                    <a:pt x="143554" y="186054"/>
                  </a:lnTo>
                  <a:lnTo>
                    <a:pt x="107918" y="189270"/>
                  </a:lnTo>
                  <a:lnTo>
                    <a:pt x="63843" y="183588"/>
                  </a:lnTo>
                  <a:lnTo>
                    <a:pt x="31774" y="181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495046" y="1130854"/>
            <a:ext cx="4901505" cy="427364"/>
            <a:chOff x="1495046" y="1130854"/>
            <a:chExt cx="4901505" cy="427364"/>
          </a:xfrm>
        </p:grpSpPr>
        <p:sp>
          <p:nvSpPr>
            <p:cNvPr id="42" name="Freeform 41"/>
            <p:cNvSpPr/>
            <p:nvPr/>
          </p:nvSpPr>
          <p:spPr>
            <a:xfrm>
              <a:off x="1516811" y="1130854"/>
              <a:ext cx="188806" cy="427364"/>
            </a:xfrm>
            <a:custGeom>
              <a:avLst/>
              <a:gdLst/>
              <a:ahLst/>
              <a:cxnLst/>
              <a:rect l="0" t="0" r="0" b="0"/>
              <a:pathLst>
                <a:path w="188806" h="427364">
                  <a:moveTo>
                    <a:pt x="30878" y="427363"/>
                  </a:moveTo>
                  <a:lnTo>
                    <a:pt x="22545" y="389885"/>
                  </a:lnTo>
                  <a:lnTo>
                    <a:pt x="20783" y="338462"/>
                  </a:lnTo>
                  <a:lnTo>
                    <a:pt x="19265" y="284414"/>
                  </a:lnTo>
                  <a:lnTo>
                    <a:pt x="11295" y="222318"/>
                  </a:lnTo>
                  <a:lnTo>
                    <a:pt x="2876" y="167365"/>
                  </a:lnTo>
                  <a:lnTo>
                    <a:pt x="0" y="108330"/>
                  </a:lnTo>
                  <a:lnTo>
                    <a:pt x="1946" y="78510"/>
                  </a:lnTo>
                  <a:lnTo>
                    <a:pt x="10610" y="57458"/>
                  </a:lnTo>
                  <a:lnTo>
                    <a:pt x="28642" y="32452"/>
                  </a:lnTo>
                  <a:lnTo>
                    <a:pt x="59981" y="10225"/>
                  </a:lnTo>
                  <a:lnTo>
                    <a:pt x="104492" y="0"/>
                  </a:lnTo>
                  <a:lnTo>
                    <a:pt x="163231" y="4595"/>
                  </a:lnTo>
                  <a:lnTo>
                    <a:pt x="188805" y="6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95046" y="132659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30372" y="7236"/>
                  </a:lnTo>
                  <a:lnTo>
                    <a:pt x="77269" y="12998"/>
                  </a:lnTo>
                  <a:lnTo>
                    <a:pt x="17801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42233" y="1379233"/>
              <a:ext cx="132126" cy="153176"/>
            </a:xfrm>
            <a:custGeom>
              <a:avLst/>
              <a:gdLst/>
              <a:ahLst/>
              <a:cxnLst/>
              <a:rect l="0" t="0" r="0" b="0"/>
              <a:pathLst>
                <a:path w="132126" h="153176">
                  <a:moveTo>
                    <a:pt x="105497" y="21057"/>
                  </a:moveTo>
                  <a:lnTo>
                    <a:pt x="88729" y="15468"/>
                  </a:lnTo>
                  <a:lnTo>
                    <a:pt x="71139" y="15843"/>
                  </a:lnTo>
                  <a:lnTo>
                    <a:pt x="51622" y="21079"/>
                  </a:lnTo>
                  <a:lnTo>
                    <a:pt x="31250" y="31205"/>
                  </a:lnTo>
                  <a:lnTo>
                    <a:pt x="5639" y="55649"/>
                  </a:lnTo>
                  <a:lnTo>
                    <a:pt x="1490" y="65175"/>
                  </a:lnTo>
                  <a:lnTo>
                    <a:pt x="0" y="85119"/>
                  </a:lnTo>
                  <a:lnTo>
                    <a:pt x="5739" y="116077"/>
                  </a:lnTo>
                  <a:lnTo>
                    <a:pt x="20437" y="141888"/>
                  </a:lnTo>
                  <a:lnTo>
                    <a:pt x="42346" y="150798"/>
                  </a:lnTo>
                  <a:lnTo>
                    <a:pt x="56378" y="153175"/>
                  </a:lnTo>
                  <a:lnTo>
                    <a:pt x="81326" y="149576"/>
                  </a:lnTo>
                  <a:lnTo>
                    <a:pt x="111983" y="134396"/>
                  </a:lnTo>
                  <a:lnTo>
                    <a:pt x="120350" y="128202"/>
                  </a:lnTo>
                  <a:lnTo>
                    <a:pt x="129646" y="105721"/>
                  </a:lnTo>
                  <a:lnTo>
                    <a:pt x="132125" y="91538"/>
                  </a:lnTo>
                  <a:lnTo>
                    <a:pt x="128640" y="69539"/>
                  </a:lnTo>
                  <a:lnTo>
                    <a:pt x="105680" y="16402"/>
                  </a:lnTo>
                  <a:lnTo>
                    <a:pt x="949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38666" y="1347647"/>
              <a:ext cx="98578" cy="140078"/>
            </a:xfrm>
            <a:custGeom>
              <a:avLst/>
              <a:gdLst/>
              <a:ahLst/>
              <a:cxnLst/>
              <a:rect l="0" t="0" r="0" b="0"/>
              <a:pathLst>
                <a:path w="98578" h="140078">
                  <a:moveTo>
                    <a:pt x="14349" y="115814"/>
                  </a:moveTo>
                  <a:lnTo>
                    <a:pt x="20415" y="140077"/>
                  </a:lnTo>
                  <a:lnTo>
                    <a:pt x="3354" y="83286"/>
                  </a:lnTo>
                  <a:lnTo>
                    <a:pt x="0" y="73072"/>
                  </a:lnTo>
                  <a:lnTo>
                    <a:pt x="869" y="36339"/>
                  </a:lnTo>
                  <a:lnTo>
                    <a:pt x="5362" y="26566"/>
                  </a:lnTo>
                  <a:lnTo>
                    <a:pt x="19714" y="12587"/>
                  </a:lnTo>
                  <a:lnTo>
                    <a:pt x="40910" y="5594"/>
                  </a:lnTo>
                  <a:lnTo>
                    <a:pt x="985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40674" y="1341638"/>
              <a:ext cx="122995" cy="174466"/>
            </a:xfrm>
            <a:custGeom>
              <a:avLst/>
              <a:gdLst/>
              <a:ahLst/>
              <a:cxnLst/>
              <a:rect l="0" t="0" r="0" b="0"/>
              <a:pathLst>
                <a:path w="122995" h="174466">
                  <a:moveTo>
                    <a:pt x="7098" y="69180"/>
                  </a:moveTo>
                  <a:lnTo>
                    <a:pt x="44576" y="77513"/>
                  </a:lnTo>
                  <a:lnTo>
                    <a:pt x="79424" y="75939"/>
                  </a:lnTo>
                  <a:lnTo>
                    <a:pt x="100074" y="69844"/>
                  </a:lnTo>
                  <a:lnTo>
                    <a:pt x="117050" y="59337"/>
                  </a:lnTo>
                  <a:lnTo>
                    <a:pt x="121344" y="52089"/>
                  </a:lnTo>
                  <a:lnTo>
                    <a:pt x="122994" y="34678"/>
                  </a:lnTo>
                  <a:lnTo>
                    <a:pt x="118287" y="26292"/>
                  </a:lnTo>
                  <a:lnTo>
                    <a:pt x="100579" y="10734"/>
                  </a:lnTo>
                  <a:lnTo>
                    <a:pt x="77111" y="2260"/>
                  </a:lnTo>
                  <a:lnTo>
                    <a:pt x="64302" y="0"/>
                  </a:lnTo>
                  <a:lnTo>
                    <a:pt x="40711" y="3729"/>
                  </a:lnTo>
                  <a:lnTo>
                    <a:pt x="29506" y="7998"/>
                  </a:lnTo>
                  <a:lnTo>
                    <a:pt x="13937" y="22101"/>
                  </a:lnTo>
                  <a:lnTo>
                    <a:pt x="8148" y="30775"/>
                  </a:lnTo>
                  <a:lnTo>
                    <a:pt x="0" y="70929"/>
                  </a:lnTo>
                  <a:lnTo>
                    <a:pt x="4333" y="96864"/>
                  </a:lnTo>
                  <a:lnTo>
                    <a:pt x="19927" y="128075"/>
                  </a:lnTo>
                  <a:lnTo>
                    <a:pt x="42484" y="152141"/>
                  </a:lnTo>
                  <a:lnTo>
                    <a:pt x="51746" y="159583"/>
                  </a:lnTo>
                  <a:lnTo>
                    <a:pt x="74515" y="167851"/>
                  </a:lnTo>
                  <a:lnTo>
                    <a:pt x="122911" y="174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05699" y="1347647"/>
              <a:ext cx="115815" cy="155395"/>
            </a:xfrm>
            <a:custGeom>
              <a:avLst/>
              <a:gdLst/>
              <a:ahLst/>
              <a:cxnLst/>
              <a:rect l="0" t="0" r="0" b="0"/>
              <a:pathLst>
                <a:path w="115815" h="155395">
                  <a:moveTo>
                    <a:pt x="0" y="42114"/>
                  </a:moveTo>
                  <a:lnTo>
                    <a:pt x="14572" y="84806"/>
                  </a:lnTo>
                  <a:lnTo>
                    <a:pt x="52998" y="144330"/>
                  </a:lnTo>
                  <a:lnTo>
                    <a:pt x="59898" y="152372"/>
                  </a:lnTo>
                  <a:lnTo>
                    <a:pt x="66838" y="155394"/>
                  </a:lnTo>
                  <a:lnTo>
                    <a:pt x="73805" y="155069"/>
                  </a:lnTo>
                  <a:lnTo>
                    <a:pt x="80789" y="152512"/>
                  </a:lnTo>
                  <a:lnTo>
                    <a:pt x="85445" y="146129"/>
                  </a:lnTo>
                  <a:lnTo>
                    <a:pt x="91998" y="114787"/>
                  </a:lnTo>
                  <a:lnTo>
                    <a:pt x="97331" y="6227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53030" y="1345028"/>
              <a:ext cx="147468" cy="164327"/>
            </a:xfrm>
            <a:custGeom>
              <a:avLst/>
              <a:gdLst/>
              <a:ahLst/>
              <a:cxnLst/>
              <a:rect l="0" t="0" r="0" b="0"/>
              <a:pathLst>
                <a:path w="147468" h="164327">
                  <a:moveTo>
                    <a:pt x="21125" y="44733"/>
                  </a:moveTo>
                  <a:lnTo>
                    <a:pt x="26714" y="61501"/>
                  </a:lnTo>
                  <a:lnTo>
                    <a:pt x="38817" y="72853"/>
                  </a:lnTo>
                  <a:lnTo>
                    <a:pt x="46958" y="77517"/>
                  </a:lnTo>
                  <a:lnTo>
                    <a:pt x="65362" y="79581"/>
                  </a:lnTo>
                  <a:lnTo>
                    <a:pt x="105772" y="71374"/>
                  </a:lnTo>
                  <a:lnTo>
                    <a:pt x="113821" y="66003"/>
                  </a:lnTo>
                  <a:lnTo>
                    <a:pt x="125884" y="50677"/>
                  </a:lnTo>
                  <a:lnTo>
                    <a:pt x="127229" y="41677"/>
                  </a:lnTo>
                  <a:lnTo>
                    <a:pt x="122485" y="22318"/>
                  </a:lnTo>
                  <a:lnTo>
                    <a:pt x="109458" y="8255"/>
                  </a:lnTo>
                  <a:lnTo>
                    <a:pt x="101071" y="2867"/>
                  </a:lnTo>
                  <a:lnTo>
                    <a:pt x="79273" y="0"/>
                  </a:lnTo>
                  <a:lnTo>
                    <a:pt x="32741" y="7691"/>
                  </a:lnTo>
                  <a:lnTo>
                    <a:pt x="14199" y="20081"/>
                  </a:lnTo>
                  <a:lnTo>
                    <a:pt x="5979" y="28298"/>
                  </a:lnTo>
                  <a:lnTo>
                    <a:pt x="1669" y="37286"/>
                  </a:lnTo>
                  <a:lnTo>
                    <a:pt x="0" y="56631"/>
                  </a:lnTo>
                  <a:lnTo>
                    <a:pt x="9630" y="104882"/>
                  </a:lnTo>
                  <a:lnTo>
                    <a:pt x="20305" y="127618"/>
                  </a:lnTo>
                  <a:lnTo>
                    <a:pt x="35969" y="143182"/>
                  </a:lnTo>
                  <a:lnTo>
                    <a:pt x="67637" y="158521"/>
                  </a:lnTo>
                  <a:lnTo>
                    <a:pt x="92100" y="164326"/>
                  </a:lnTo>
                  <a:lnTo>
                    <a:pt x="147467" y="160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49686" y="1334662"/>
              <a:ext cx="140325" cy="137137"/>
            </a:xfrm>
            <a:custGeom>
              <a:avLst/>
              <a:gdLst/>
              <a:ahLst/>
              <a:cxnLst/>
              <a:rect l="0" t="0" r="0" b="0"/>
              <a:pathLst>
                <a:path w="140325" h="137137">
                  <a:moveTo>
                    <a:pt x="24511" y="65628"/>
                  </a:moveTo>
                  <a:lnTo>
                    <a:pt x="43639" y="118333"/>
                  </a:lnTo>
                  <a:lnTo>
                    <a:pt x="56434" y="137136"/>
                  </a:lnTo>
                  <a:lnTo>
                    <a:pt x="55152" y="136697"/>
                  </a:lnTo>
                  <a:lnTo>
                    <a:pt x="47487" y="128799"/>
                  </a:lnTo>
                  <a:lnTo>
                    <a:pt x="11195" y="75232"/>
                  </a:lnTo>
                  <a:lnTo>
                    <a:pt x="1825" y="54688"/>
                  </a:lnTo>
                  <a:lnTo>
                    <a:pt x="0" y="33860"/>
                  </a:lnTo>
                  <a:lnTo>
                    <a:pt x="1151" y="23392"/>
                  </a:lnTo>
                  <a:lnTo>
                    <a:pt x="6598" y="15244"/>
                  </a:lnTo>
                  <a:lnTo>
                    <a:pt x="25128" y="3071"/>
                  </a:lnTo>
                  <a:lnTo>
                    <a:pt x="48962" y="0"/>
                  </a:lnTo>
                  <a:lnTo>
                    <a:pt x="102390" y="1971"/>
                  </a:lnTo>
                  <a:lnTo>
                    <a:pt x="140324" y="2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16435" y="1379233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74321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69077" y="1358212"/>
              <a:ext cx="178986" cy="147364"/>
            </a:xfrm>
            <a:custGeom>
              <a:avLst/>
              <a:gdLst/>
              <a:ahLst/>
              <a:cxnLst/>
              <a:rect l="0" t="0" r="0" b="0"/>
              <a:pathLst>
                <a:path w="178986" h="147364">
                  <a:moveTo>
                    <a:pt x="0" y="21021"/>
                  </a:moveTo>
                  <a:lnTo>
                    <a:pt x="39543" y="76680"/>
                  </a:lnTo>
                  <a:lnTo>
                    <a:pt x="56984" y="118514"/>
                  </a:lnTo>
                  <a:lnTo>
                    <a:pt x="54348" y="57738"/>
                  </a:lnTo>
                  <a:lnTo>
                    <a:pt x="58470" y="33830"/>
                  </a:lnTo>
                  <a:lnTo>
                    <a:pt x="72957" y="6229"/>
                  </a:lnTo>
                  <a:lnTo>
                    <a:pt x="81393" y="1801"/>
                  </a:lnTo>
                  <a:lnTo>
                    <a:pt x="103245" y="0"/>
                  </a:lnTo>
                  <a:lnTo>
                    <a:pt x="122316" y="6219"/>
                  </a:lnTo>
                  <a:lnTo>
                    <a:pt x="138591" y="17952"/>
                  </a:lnTo>
                  <a:lnTo>
                    <a:pt x="159737" y="44288"/>
                  </a:lnTo>
                  <a:lnTo>
                    <a:pt x="169650" y="64117"/>
                  </a:lnTo>
                  <a:lnTo>
                    <a:pt x="177755" y="121120"/>
                  </a:lnTo>
                  <a:lnTo>
                    <a:pt x="178985" y="147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42556" y="1140933"/>
              <a:ext cx="184574" cy="333057"/>
            </a:xfrm>
            <a:custGeom>
              <a:avLst/>
              <a:gdLst/>
              <a:ahLst/>
              <a:cxnLst/>
              <a:rect l="0" t="0" r="0" b="0"/>
              <a:pathLst>
                <a:path w="184574" h="333057">
                  <a:moveTo>
                    <a:pt x="5589" y="333056"/>
                  </a:moveTo>
                  <a:lnTo>
                    <a:pt x="0" y="316289"/>
                  </a:lnTo>
                  <a:lnTo>
                    <a:pt x="3271" y="263540"/>
                  </a:lnTo>
                  <a:lnTo>
                    <a:pt x="5131" y="203728"/>
                  </a:lnTo>
                  <a:lnTo>
                    <a:pt x="11088" y="141523"/>
                  </a:lnTo>
                  <a:lnTo>
                    <a:pt x="16294" y="85346"/>
                  </a:lnTo>
                  <a:lnTo>
                    <a:pt x="30640" y="28385"/>
                  </a:lnTo>
                  <a:lnTo>
                    <a:pt x="46417" y="1928"/>
                  </a:lnTo>
                  <a:lnTo>
                    <a:pt x="51525" y="0"/>
                  </a:lnTo>
                  <a:lnTo>
                    <a:pt x="56100" y="2224"/>
                  </a:lnTo>
                  <a:lnTo>
                    <a:pt x="90554" y="61698"/>
                  </a:lnTo>
                  <a:lnTo>
                    <a:pt x="112449" y="115938"/>
                  </a:lnTo>
                  <a:lnTo>
                    <a:pt x="129209" y="165646"/>
                  </a:lnTo>
                  <a:lnTo>
                    <a:pt x="150717" y="226245"/>
                  </a:lnTo>
                  <a:lnTo>
                    <a:pt x="170236" y="288185"/>
                  </a:lnTo>
                  <a:lnTo>
                    <a:pt x="184573" y="322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79730" y="1358176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91764" y="1168663"/>
              <a:ext cx="156465" cy="281817"/>
            </a:xfrm>
            <a:custGeom>
              <a:avLst/>
              <a:gdLst/>
              <a:ahLst/>
              <a:cxnLst/>
              <a:rect l="0" t="0" r="0" b="0"/>
              <a:pathLst>
                <a:path w="156465" h="281817">
                  <a:moveTo>
                    <a:pt x="9065" y="0"/>
                  </a:moveTo>
                  <a:lnTo>
                    <a:pt x="0" y="58617"/>
                  </a:lnTo>
                  <a:lnTo>
                    <a:pt x="6061" y="120026"/>
                  </a:lnTo>
                  <a:lnTo>
                    <a:pt x="8471" y="178430"/>
                  </a:lnTo>
                  <a:lnTo>
                    <a:pt x="8948" y="235027"/>
                  </a:lnTo>
                  <a:lnTo>
                    <a:pt x="14619" y="271629"/>
                  </a:lnTo>
                  <a:lnTo>
                    <a:pt x="19787" y="278182"/>
                  </a:lnTo>
                  <a:lnTo>
                    <a:pt x="26741" y="281381"/>
                  </a:lnTo>
                  <a:lnTo>
                    <a:pt x="43827" y="281816"/>
                  </a:lnTo>
                  <a:lnTo>
                    <a:pt x="105270" y="267368"/>
                  </a:lnTo>
                  <a:lnTo>
                    <a:pt x="15646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22577" y="1200248"/>
              <a:ext cx="157279" cy="274315"/>
            </a:xfrm>
            <a:custGeom>
              <a:avLst/>
              <a:gdLst/>
              <a:ahLst/>
              <a:cxnLst/>
              <a:rect l="0" t="0" r="0" b="0"/>
              <a:pathLst>
                <a:path w="157279" h="274315">
                  <a:moveTo>
                    <a:pt x="9878" y="0"/>
                  </a:moveTo>
                  <a:lnTo>
                    <a:pt x="2643" y="28726"/>
                  </a:lnTo>
                  <a:lnTo>
                    <a:pt x="0" y="92112"/>
                  </a:lnTo>
                  <a:lnTo>
                    <a:pt x="5068" y="150386"/>
                  </a:lnTo>
                  <a:lnTo>
                    <a:pt x="8928" y="208127"/>
                  </a:lnTo>
                  <a:lnTo>
                    <a:pt x="9456" y="240680"/>
                  </a:lnTo>
                  <a:lnTo>
                    <a:pt x="13106" y="252870"/>
                  </a:lnTo>
                  <a:lnTo>
                    <a:pt x="26521" y="269534"/>
                  </a:lnTo>
                  <a:lnTo>
                    <a:pt x="36181" y="273276"/>
                  </a:lnTo>
                  <a:lnTo>
                    <a:pt x="59393" y="274314"/>
                  </a:lnTo>
                  <a:lnTo>
                    <a:pt x="93180" y="268322"/>
                  </a:lnTo>
                  <a:lnTo>
                    <a:pt x="140388" y="247219"/>
                  </a:lnTo>
                  <a:lnTo>
                    <a:pt x="15727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22052" y="13897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33908" y="1187451"/>
              <a:ext cx="172373" cy="318271"/>
            </a:xfrm>
            <a:custGeom>
              <a:avLst/>
              <a:gdLst/>
              <a:ahLst/>
              <a:cxnLst/>
              <a:rect l="0" t="0" r="0" b="0"/>
              <a:pathLst>
                <a:path w="172373" h="318271">
                  <a:moveTo>
                    <a:pt x="98672" y="181253"/>
                  </a:moveTo>
                  <a:lnTo>
                    <a:pt x="87494" y="170075"/>
                  </a:lnTo>
                  <a:lnTo>
                    <a:pt x="79522" y="169122"/>
                  </a:lnTo>
                  <a:lnTo>
                    <a:pt x="58185" y="174302"/>
                  </a:lnTo>
                  <a:lnTo>
                    <a:pt x="31044" y="190372"/>
                  </a:lnTo>
                  <a:lnTo>
                    <a:pt x="18703" y="209483"/>
                  </a:lnTo>
                  <a:lnTo>
                    <a:pt x="1247" y="254290"/>
                  </a:lnTo>
                  <a:lnTo>
                    <a:pt x="0" y="275715"/>
                  </a:lnTo>
                  <a:lnTo>
                    <a:pt x="4515" y="295766"/>
                  </a:lnTo>
                  <a:lnTo>
                    <a:pt x="14321" y="312476"/>
                  </a:lnTo>
                  <a:lnTo>
                    <a:pt x="21381" y="316698"/>
                  </a:lnTo>
                  <a:lnTo>
                    <a:pt x="38584" y="318270"/>
                  </a:lnTo>
                  <a:lnTo>
                    <a:pt x="57928" y="308830"/>
                  </a:lnTo>
                  <a:lnTo>
                    <a:pt x="85430" y="283784"/>
                  </a:lnTo>
                  <a:lnTo>
                    <a:pt x="99806" y="263087"/>
                  </a:lnTo>
                  <a:lnTo>
                    <a:pt x="118567" y="208553"/>
                  </a:lnTo>
                  <a:lnTo>
                    <a:pt x="129913" y="158926"/>
                  </a:lnTo>
                  <a:lnTo>
                    <a:pt x="137565" y="110297"/>
                  </a:lnTo>
                  <a:lnTo>
                    <a:pt x="145739" y="51944"/>
                  </a:lnTo>
                  <a:lnTo>
                    <a:pt x="144074" y="9448"/>
                  </a:lnTo>
                  <a:lnTo>
                    <a:pt x="139468" y="2376"/>
                  </a:lnTo>
                  <a:lnTo>
                    <a:pt x="132889" y="0"/>
                  </a:lnTo>
                  <a:lnTo>
                    <a:pt x="124993" y="757"/>
                  </a:lnTo>
                  <a:lnTo>
                    <a:pt x="118559" y="5940"/>
                  </a:lnTo>
                  <a:lnTo>
                    <a:pt x="108291" y="24178"/>
                  </a:lnTo>
                  <a:lnTo>
                    <a:pt x="100572" y="74013"/>
                  </a:lnTo>
                  <a:lnTo>
                    <a:pt x="102167" y="125798"/>
                  </a:lnTo>
                  <a:lnTo>
                    <a:pt x="117850" y="188119"/>
                  </a:lnTo>
                  <a:lnTo>
                    <a:pt x="141802" y="230053"/>
                  </a:lnTo>
                  <a:lnTo>
                    <a:pt x="154106" y="243886"/>
                  </a:lnTo>
                  <a:lnTo>
                    <a:pt x="172372" y="254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82124" y="1368704"/>
              <a:ext cx="8384" cy="94758"/>
            </a:xfrm>
            <a:custGeom>
              <a:avLst/>
              <a:gdLst/>
              <a:ahLst/>
              <a:cxnLst/>
              <a:rect l="0" t="0" r="0" b="0"/>
              <a:pathLst>
                <a:path w="8384" h="94758">
                  <a:moveTo>
                    <a:pt x="8383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3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01036" y="13055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95792" y="1337119"/>
              <a:ext cx="73701" cy="119386"/>
            </a:xfrm>
            <a:custGeom>
              <a:avLst/>
              <a:gdLst/>
              <a:ahLst/>
              <a:cxnLst/>
              <a:rect l="0" t="0" r="0" b="0"/>
              <a:pathLst>
                <a:path w="73701" h="119386">
                  <a:moveTo>
                    <a:pt x="0" y="73699"/>
                  </a:moveTo>
                  <a:lnTo>
                    <a:pt x="14655" y="117662"/>
                  </a:lnTo>
                  <a:lnTo>
                    <a:pt x="16789" y="119385"/>
                  </a:lnTo>
                  <a:lnTo>
                    <a:pt x="18212" y="115855"/>
                  </a:lnTo>
                  <a:lnTo>
                    <a:pt x="18623" y="100624"/>
                  </a:lnTo>
                  <a:lnTo>
                    <a:pt x="14617" y="72318"/>
                  </a:lnTo>
                  <a:lnTo>
                    <a:pt x="25567" y="20875"/>
                  </a:lnTo>
                  <a:lnTo>
                    <a:pt x="32253" y="1391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35929" y="1304314"/>
              <a:ext cx="102651" cy="148619"/>
            </a:xfrm>
            <a:custGeom>
              <a:avLst/>
              <a:gdLst/>
              <a:ahLst/>
              <a:cxnLst/>
              <a:rect l="0" t="0" r="0" b="0"/>
              <a:pathLst>
                <a:path w="102651" h="148619">
                  <a:moveTo>
                    <a:pt x="28320" y="74919"/>
                  </a:moveTo>
                  <a:lnTo>
                    <a:pt x="50676" y="74919"/>
                  </a:lnTo>
                  <a:lnTo>
                    <a:pt x="67892" y="68680"/>
                  </a:lnTo>
                  <a:lnTo>
                    <a:pt x="98008" y="45610"/>
                  </a:lnTo>
                  <a:lnTo>
                    <a:pt x="101685" y="37832"/>
                  </a:lnTo>
                  <a:lnTo>
                    <a:pt x="102650" y="19831"/>
                  </a:lnTo>
                  <a:lnTo>
                    <a:pt x="98931" y="12457"/>
                  </a:lnTo>
                  <a:lnTo>
                    <a:pt x="85438" y="1145"/>
                  </a:lnTo>
                  <a:lnTo>
                    <a:pt x="76927" y="0"/>
                  </a:lnTo>
                  <a:lnTo>
                    <a:pt x="58112" y="4967"/>
                  </a:lnTo>
                  <a:lnTo>
                    <a:pt x="27789" y="20917"/>
                  </a:lnTo>
                  <a:lnTo>
                    <a:pt x="13266" y="39999"/>
                  </a:lnTo>
                  <a:lnTo>
                    <a:pt x="4082" y="64078"/>
                  </a:lnTo>
                  <a:lnTo>
                    <a:pt x="0" y="90378"/>
                  </a:lnTo>
                  <a:lnTo>
                    <a:pt x="4425" y="111425"/>
                  </a:lnTo>
                  <a:lnTo>
                    <a:pt x="8880" y="120313"/>
                  </a:lnTo>
                  <a:lnTo>
                    <a:pt x="23190" y="133309"/>
                  </a:lnTo>
                  <a:lnTo>
                    <a:pt x="40078" y="141814"/>
                  </a:lnTo>
                  <a:lnTo>
                    <a:pt x="70434" y="1486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26485" y="1326590"/>
              <a:ext cx="100977" cy="136872"/>
            </a:xfrm>
            <a:custGeom>
              <a:avLst/>
              <a:gdLst/>
              <a:ahLst/>
              <a:cxnLst/>
              <a:rect l="0" t="0" r="0" b="0"/>
              <a:pathLst>
                <a:path w="100977" h="136872">
                  <a:moveTo>
                    <a:pt x="79919" y="0"/>
                  </a:moveTo>
                  <a:lnTo>
                    <a:pt x="57562" y="0"/>
                  </a:lnTo>
                  <a:lnTo>
                    <a:pt x="40347" y="6239"/>
                  </a:lnTo>
                  <a:lnTo>
                    <a:pt x="10231" y="29309"/>
                  </a:lnTo>
                  <a:lnTo>
                    <a:pt x="2154" y="52021"/>
                  </a:lnTo>
                  <a:lnTo>
                    <a:pt x="0" y="66266"/>
                  </a:lnTo>
                  <a:lnTo>
                    <a:pt x="3845" y="88333"/>
                  </a:lnTo>
                  <a:lnTo>
                    <a:pt x="14523" y="105940"/>
                  </a:lnTo>
                  <a:lnTo>
                    <a:pt x="30967" y="121564"/>
                  </a:lnTo>
                  <a:lnTo>
                    <a:pt x="53094" y="130068"/>
                  </a:lnTo>
                  <a:lnTo>
                    <a:pt x="10097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43467" y="1168663"/>
              <a:ext cx="20866" cy="315856"/>
            </a:xfrm>
            <a:custGeom>
              <a:avLst/>
              <a:gdLst/>
              <a:ahLst/>
              <a:cxnLst/>
              <a:rect l="0" t="0" r="0" b="0"/>
              <a:pathLst>
                <a:path w="20866" h="315856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9450"/>
                  </a:lnTo>
                  <a:lnTo>
                    <a:pt x="2984" y="218430"/>
                  </a:lnTo>
                  <a:lnTo>
                    <a:pt x="11278" y="269830"/>
                  </a:lnTo>
                  <a:lnTo>
                    <a:pt x="2086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69575" y="1278887"/>
              <a:ext cx="178985" cy="5590"/>
            </a:xfrm>
            <a:custGeom>
              <a:avLst/>
              <a:gdLst/>
              <a:ahLst/>
              <a:cxnLst/>
              <a:rect l="0" t="0" r="0" b="0"/>
              <a:pathLst>
                <a:path w="178985" h="5590">
                  <a:moveTo>
                    <a:pt x="178984" y="5589"/>
                  </a:moveTo>
                  <a:lnTo>
                    <a:pt x="162217" y="0"/>
                  </a:lnTo>
                  <a:lnTo>
                    <a:pt x="144626" y="376"/>
                  </a:lnTo>
                  <a:lnTo>
                    <a:pt x="85986" y="4903"/>
                  </a:lnTo>
                  <a:lnTo>
                    <a:pt x="34359" y="545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22259" y="1368704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5589" y="62093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32788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16171" y="1321092"/>
              <a:ext cx="295644" cy="174093"/>
            </a:xfrm>
            <a:custGeom>
              <a:avLst/>
              <a:gdLst/>
              <a:ahLst/>
              <a:cxnLst/>
              <a:rect l="0" t="0" r="0" b="0"/>
              <a:pathLst>
                <a:path w="295644" h="174093">
                  <a:moveTo>
                    <a:pt x="95601" y="26555"/>
                  </a:moveTo>
                  <a:lnTo>
                    <a:pt x="78834" y="20966"/>
                  </a:lnTo>
                  <a:lnTo>
                    <a:pt x="61242" y="21341"/>
                  </a:lnTo>
                  <a:lnTo>
                    <a:pt x="51638" y="23079"/>
                  </a:lnTo>
                  <a:lnTo>
                    <a:pt x="21354" y="42293"/>
                  </a:lnTo>
                  <a:lnTo>
                    <a:pt x="6840" y="63576"/>
                  </a:lnTo>
                  <a:lnTo>
                    <a:pt x="1332" y="75802"/>
                  </a:lnTo>
                  <a:lnTo>
                    <a:pt x="0" y="87462"/>
                  </a:lnTo>
                  <a:lnTo>
                    <a:pt x="4759" y="109777"/>
                  </a:lnTo>
                  <a:lnTo>
                    <a:pt x="26877" y="151529"/>
                  </a:lnTo>
                  <a:lnTo>
                    <a:pt x="40101" y="168277"/>
                  </a:lnTo>
                  <a:lnTo>
                    <a:pt x="48072" y="172509"/>
                  </a:lnTo>
                  <a:lnTo>
                    <a:pt x="66289" y="174092"/>
                  </a:lnTo>
                  <a:lnTo>
                    <a:pt x="73720" y="170536"/>
                  </a:lnTo>
                  <a:lnTo>
                    <a:pt x="85096" y="157227"/>
                  </a:lnTo>
                  <a:lnTo>
                    <a:pt x="98077" y="130004"/>
                  </a:lnTo>
                  <a:lnTo>
                    <a:pt x="99431" y="106847"/>
                  </a:lnTo>
                  <a:lnTo>
                    <a:pt x="90497" y="67503"/>
                  </a:lnTo>
                  <a:lnTo>
                    <a:pt x="85179" y="53854"/>
                  </a:lnTo>
                  <a:lnTo>
                    <a:pt x="86314" y="44754"/>
                  </a:lnTo>
                  <a:lnTo>
                    <a:pt x="91749" y="38688"/>
                  </a:lnTo>
                  <a:lnTo>
                    <a:pt x="100052" y="34644"/>
                  </a:lnTo>
                  <a:lnTo>
                    <a:pt x="107927" y="35457"/>
                  </a:lnTo>
                  <a:lnTo>
                    <a:pt x="122916" y="45719"/>
                  </a:lnTo>
                  <a:lnTo>
                    <a:pt x="150433" y="88139"/>
                  </a:lnTo>
                  <a:lnTo>
                    <a:pt x="172174" y="147749"/>
                  </a:lnTo>
                  <a:lnTo>
                    <a:pt x="173556" y="151805"/>
                  </a:lnTo>
                  <a:lnTo>
                    <a:pt x="168658" y="100587"/>
                  </a:lnTo>
                  <a:lnTo>
                    <a:pt x="164191" y="46985"/>
                  </a:lnTo>
                  <a:lnTo>
                    <a:pt x="169369" y="21597"/>
                  </a:lnTo>
                  <a:lnTo>
                    <a:pt x="179470" y="2515"/>
                  </a:lnTo>
                  <a:lnTo>
                    <a:pt x="186609" y="0"/>
                  </a:lnTo>
                  <a:lnTo>
                    <a:pt x="194877" y="1833"/>
                  </a:lnTo>
                  <a:lnTo>
                    <a:pt x="212253" y="13228"/>
                  </a:lnTo>
                  <a:lnTo>
                    <a:pt x="256804" y="69348"/>
                  </a:lnTo>
                  <a:lnTo>
                    <a:pt x="286513" y="121401"/>
                  </a:lnTo>
                  <a:lnTo>
                    <a:pt x="295643" y="152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235404" y="1263419"/>
              <a:ext cx="161147" cy="242157"/>
            </a:xfrm>
            <a:custGeom>
              <a:avLst/>
              <a:gdLst/>
              <a:ahLst/>
              <a:cxnLst/>
              <a:rect l="0" t="0" r="0" b="0"/>
              <a:pathLst>
                <a:path w="161147" h="242157">
                  <a:moveTo>
                    <a:pt x="113280" y="0"/>
                  </a:moveTo>
                  <a:lnTo>
                    <a:pt x="90923" y="0"/>
                  </a:lnTo>
                  <a:lnTo>
                    <a:pt x="60252" y="11179"/>
                  </a:lnTo>
                  <a:lnTo>
                    <a:pt x="19617" y="37087"/>
                  </a:lnTo>
                  <a:lnTo>
                    <a:pt x="3022" y="55088"/>
                  </a:lnTo>
                  <a:lnTo>
                    <a:pt x="0" y="64801"/>
                  </a:lnTo>
                  <a:lnTo>
                    <a:pt x="2882" y="84953"/>
                  </a:lnTo>
                  <a:lnTo>
                    <a:pt x="9266" y="92900"/>
                  </a:lnTo>
                  <a:lnTo>
                    <a:pt x="39437" y="109674"/>
                  </a:lnTo>
                  <a:lnTo>
                    <a:pt x="102739" y="140366"/>
                  </a:lnTo>
                  <a:lnTo>
                    <a:pt x="141743" y="160351"/>
                  </a:lnTo>
                  <a:lnTo>
                    <a:pt x="149803" y="166562"/>
                  </a:lnTo>
                  <a:lnTo>
                    <a:pt x="158758" y="185942"/>
                  </a:lnTo>
                  <a:lnTo>
                    <a:pt x="161146" y="197661"/>
                  </a:lnTo>
                  <a:lnTo>
                    <a:pt x="158059" y="206643"/>
                  </a:lnTo>
                  <a:lnTo>
                    <a:pt x="151321" y="213801"/>
                  </a:lnTo>
                  <a:lnTo>
                    <a:pt x="112476" y="233695"/>
                  </a:lnTo>
                  <a:lnTo>
                    <a:pt x="58437" y="241041"/>
                  </a:lnTo>
                  <a:lnTo>
                    <a:pt x="39581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1" name="Straight Connector 70"/>
          <p:cNvCxnSpPr/>
          <p:nvPr/>
        </p:nvCxnSpPr>
        <p:spPr>
          <a:xfrm flipH="1">
            <a:off x="2642653" y="2484725"/>
            <a:ext cx="2126756" cy="0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flipH="1">
            <a:off x="1937243" y="2484725"/>
            <a:ext cx="726466" cy="1126549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1947772" y="3600746"/>
            <a:ext cx="2421554" cy="0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V="1">
            <a:off x="4369326" y="2505782"/>
            <a:ext cx="421140" cy="1073907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Freeform 74"/>
          <p:cNvSpPr/>
          <p:nvPr/>
        </p:nvSpPr>
        <p:spPr>
          <a:xfrm>
            <a:off x="3596370" y="2087339"/>
            <a:ext cx="172833" cy="379536"/>
          </a:xfrm>
          <a:custGeom>
            <a:avLst/>
            <a:gdLst/>
            <a:ahLst/>
            <a:cxnLst/>
            <a:rect l="0" t="0" r="0" b="0"/>
            <a:pathLst>
              <a:path w="172833" h="379536">
                <a:moveTo>
                  <a:pt x="78075" y="355272"/>
                </a:moveTo>
                <a:lnTo>
                  <a:pt x="78075" y="379535"/>
                </a:lnTo>
                <a:lnTo>
                  <a:pt x="78075" y="324396"/>
                </a:lnTo>
                <a:lnTo>
                  <a:pt x="78075" y="270491"/>
                </a:lnTo>
                <a:lnTo>
                  <a:pt x="78075" y="214783"/>
                </a:lnTo>
                <a:lnTo>
                  <a:pt x="69742" y="153021"/>
                </a:lnTo>
                <a:lnTo>
                  <a:pt x="67980" y="98642"/>
                </a:lnTo>
                <a:lnTo>
                  <a:pt x="67632" y="42840"/>
                </a:lnTo>
                <a:lnTo>
                  <a:pt x="67585" y="14812"/>
                </a:lnTo>
                <a:lnTo>
                  <a:pt x="65232" y="8976"/>
                </a:lnTo>
                <a:lnTo>
                  <a:pt x="61324" y="8594"/>
                </a:lnTo>
                <a:lnTo>
                  <a:pt x="56379" y="11850"/>
                </a:lnTo>
                <a:lnTo>
                  <a:pt x="47765" y="24825"/>
                </a:lnTo>
                <a:lnTo>
                  <a:pt x="33220" y="48742"/>
                </a:lnTo>
                <a:lnTo>
                  <a:pt x="17212" y="73765"/>
                </a:lnTo>
                <a:lnTo>
                  <a:pt x="0" y="116990"/>
                </a:lnTo>
                <a:lnTo>
                  <a:pt x="1651" y="111329"/>
                </a:lnTo>
                <a:lnTo>
                  <a:pt x="27856" y="62869"/>
                </a:lnTo>
                <a:lnTo>
                  <a:pt x="43936" y="20003"/>
                </a:lnTo>
                <a:lnTo>
                  <a:pt x="55493" y="3102"/>
                </a:lnTo>
                <a:lnTo>
                  <a:pt x="61850" y="0"/>
                </a:lnTo>
                <a:lnTo>
                  <a:pt x="68429" y="270"/>
                </a:lnTo>
                <a:lnTo>
                  <a:pt x="75154" y="2791"/>
                </a:lnTo>
                <a:lnTo>
                  <a:pt x="88865" y="18069"/>
                </a:lnTo>
                <a:lnTo>
                  <a:pt x="122408" y="81506"/>
                </a:lnTo>
                <a:lnTo>
                  <a:pt x="159379" y="133247"/>
                </a:lnTo>
                <a:lnTo>
                  <a:pt x="172832" y="15523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1924376" y="2840283"/>
            <a:ext cx="434008" cy="191925"/>
          </a:xfrm>
          <a:custGeom>
            <a:avLst/>
            <a:gdLst/>
            <a:ahLst/>
            <a:cxnLst/>
            <a:rect l="0" t="0" r="0" b="0"/>
            <a:pathLst>
              <a:path w="434008" h="191925">
                <a:moveTo>
                  <a:pt x="434007" y="86639"/>
                </a:moveTo>
                <a:lnTo>
                  <a:pt x="396529" y="94972"/>
                </a:lnTo>
                <a:lnTo>
                  <a:pt x="338691" y="104114"/>
                </a:lnTo>
                <a:lnTo>
                  <a:pt x="282685" y="106988"/>
                </a:lnTo>
                <a:lnTo>
                  <a:pt x="221232" y="107556"/>
                </a:lnTo>
                <a:lnTo>
                  <a:pt x="164033" y="107668"/>
                </a:lnTo>
                <a:lnTo>
                  <a:pt x="107674" y="107690"/>
                </a:lnTo>
                <a:lnTo>
                  <a:pt x="51482" y="107695"/>
                </a:lnTo>
                <a:lnTo>
                  <a:pt x="9361" y="107695"/>
                </a:lnTo>
                <a:lnTo>
                  <a:pt x="2341" y="104186"/>
                </a:lnTo>
                <a:lnTo>
                  <a:pt x="0" y="98337"/>
                </a:lnTo>
                <a:lnTo>
                  <a:pt x="780" y="90928"/>
                </a:lnTo>
                <a:lnTo>
                  <a:pt x="7885" y="76457"/>
                </a:lnTo>
                <a:lnTo>
                  <a:pt x="20011" y="62226"/>
                </a:lnTo>
                <a:lnTo>
                  <a:pt x="46569" y="42231"/>
                </a:lnTo>
                <a:lnTo>
                  <a:pt x="107810" y="9628"/>
                </a:lnTo>
                <a:lnTo>
                  <a:pt x="128763" y="549"/>
                </a:lnTo>
                <a:lnTo>
                  <a:pt x="133415" y="0"/>
                </a:lnTo>
                <a:lnTo>
                  <a:pt x="134177" y="1973"/>
                </a:lnTo>
                <a:lnTo>
                  <a:pt x="132345" y="5629"/>
                </a:lnTo>
                <a:lnTo>
                  <a:pt x="96952" y="27136"/>
                </a:lnTo>
                <a:lnTo>
                  <a:pt x="35081" y="59655"/>
                </a:lnTo>
                <a:lnTo>
                  <a:pt x="18451" y="73086"/>
                </a:lnTo>
                <a:lnTo>
                  <a:pt x="14250" y="81113"/>
                </a:lnTo>
                <a:lnTo>
                  <a:pt x="12702" y="99391"/>
                </a:lnTo>
                <a:lnTo>
                  <a:pt x="16266" y="108008"/>
                </a:lnTo>
                <a:lnTo>
                  <a:pt x="62281" y="163271"/>
                </a:lnTo>
                <a:lnTo>
                  <a:pt x="76038" y="19192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3337706" y="3590217"/>
            <a:ext cx="189341" cy="349797"/>
          </a:xfrm>
          <a:custGeom>
            <a:avLst/>
            <a:gdLst/>
            <a:ahLst/>
            <a:cxnLst/>
            <a:rect l="0" t="0" r="0" b="0"/>
            <a:pathLst>
              <a:path w="189341" h="349797">
                <a:moveTo>
                  <a:pt x="94584" y="0"/>
                </a:moveTo>
                <a:lnTo>
                  <a:pt x="86250" y="37478"/>
                </a:lnTo>
                <a:lnTo>
                  <a:pt x="90078" y="94491"/>
                </a:lnTo>
                <a:lnTo>
                  <a:pt x="92524" y="152502"/>
                </a:lnTo>
                <a:lnTo>
                  <a:pt x="85402" y="215445"/>
                </a:lnTo>
                <a:lnTo>
                  <a:pt x="84321" y="270501"/>
                </a:lnTo>
                <a:lnTo>
                  <a:pt x="84108" y="326437"/>
                </a:lnTo>
                <a:lnTo>
                  <a:pt x="84090" y="340457"/>
                </a:lnTo>
                <a:lnTo>
                  <a:pt x="81739" y="347465"/>
                </a:lnTo>
                <a:lnTo>
                  <a:pt x="77832" y="349796"/>
                </a:lnTo>
                <a:lnTo>
                  <a:pt x="72887" y="349011"/>
                </a:lnTo>
                <a:lnTo>
                  <a:pt x="61154" y="338780"/>
                </a:lnTo>
                <a:lnTo>
                  <a:pt x="28830" y="293657"/>
                </a:lnTo>
                <a:lnTo>
                  <a:pt x="0" y="237376"/>
                </a:lnTo>
                <a:lnTo>
                  <a:pt x="1113" y="236630"/>
                </a:lnTo>
                <a:lnTo>
                  <a:pt x="4194" y="238472"/>
                </a:lnTo>
                <a:lnTo>
                  <a:pt x="36359" y="294645"/>
                </a:lnTo>
                <a:lnTo>
                  <a:pt x="70206" y="332920"/>
                </a:lnTo>
                <a:lnTo>
                  <a:pt x="77163" y="335421"/>
                </a:lnTo>
                <a:lnTo>
                  <a:pt x="84139" y="334748"/>
                </a:lnTo>
                <a:lnTo>
                  <a:pt x="98131" y="327762"/>
                </a:lnTo>
                <a:lnTo>
                  <a:pt x="138782" y="303154"/>
                </a:lnTo>
                <a:lnTo>
                  <a:pt x="189340" y="2842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4558839" y="3059971"/>
            <a:ext cx="577638" cy="267035"/>
          </a:xfrm>
          <a:custGeom>
            <a:avLst/>
            <a:gdLst/>
            <a:ahLst/>
            <a:cxnLst/>
            <a:rect l="0" t="0" r="0" b="0"/>
            <a:pathLst>
              <a:path w="577638" h="267035">
                <a:moveTo>
                  <a:pt x="0" y="88049"/>
                </a:moveTo>
                <a:lnTo>
                  <a:pt x="58617" y="88049"/>
                </a:lnTo>
                <a:lnTo>
                  <a:pt x="112791" y="88049"/>
                </a:lnTo>
                <a:lnTo>
                  <a:pt x="168552" y="88049"/>
                </a:lnTo>
                <a:lnTo>
                  <a:pt x="224627" y="93639"/>
                </a:lnTo>
                <a:lnTo>
                  <a:pt x="281934" y="104838"/>
                </a:lnTo>
                <a:lnTo>
                  <a:pt x="345246" y="111383"/>
                </a:lnTo>
                <a:lnTo>
                  <a:pt x="397570" y="123594"/>
                </a:lnTo>
                <a:lnTo>
                  <a:pt x="452394" y="140751"/>
                </a:lnTo>
                <a:lnTo>
                  <a:pt x="487332" y="148118"/>
                </a:lnTo>
                <a:lnTo>
                  <a:pt x="546493" y="159217"/>
                </a:lnTo>
                <a:lnTo>
                  <a:pt x="568100" y="165693"/>
                </a:lnTo>
                <a:lnTo>
                  <a:pt x="574095" y="162039"/>
                </a:lnTo>
                <a:lnTo>
                  <a:pt x="576923" y="153753"/>
                </a:lnTo>
                <a:lnTo>
                  <a:pt x="577637" y="142380"/>
                </a:lnTo>
                <a:lnTo>
                  <a:pt x="572193" y="123505"/>
                </a:lnTo>
                <a:lnTo>
                  <a:pt x="529532" y="61663"/>
                </a:lnTo>
                <a:lnTo>
                  <a:pt x="497906" y="13648"/>
                </a:lnTo>
                <a:lnTo>
                  <a:pt x="491523" y="0"/>
                </a:lnTo>
                <a:lnTo>
                  <a:pt x="491458" y="1274"/>
                </a:lnTo>
                <a:lnTo>
                  <a:pt x="492586" y="5633"/>
                </a:lnTo>
                <a:lnTo>
                  <a:pt x="517448" y="36108"/>
                </a:lnTo>
                <a:lnTo>
                  <a:pt x="565120" y="84581"/>
                </a:lnTo>
                <a:lnTo>
                  <a:pt x="568599" y="92756"/>
                </a:lnTo>
                <a:lnTo>
                  <a:pt x="569346" y="111198"/>
                </a:lnTo>
                <a:lnTo>
                  <a:pt x="545740" y="165144"/>
                </a:lnTo>
                <a:lnTo>
                  <a:pt x="512158" y="223981"/>
                </a:lnTo>
                <a:lnTo>
                  <a:pt x="484311" y="26703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2643313" y="2677165"/>
            <a:ext cx="256637" cy="312929"/>
            <a:chOff x="2643313" y="2677165"/>
            <a:chExt cx="256637" cy="312929"/>
          </a:xfrm>
        </p:grpSpPr>
        <p:sp>
          <p:nvSpPr>
            <p:cNvPr id="79" name="Freeform 78"/>
            <p:cNvSpPr/>
            <p:nvPr/>
          </p:nvSpPr>
          <p:spPr>
            <a:xfrm>
              <a:off x="2814692" y="2677165"/>
              <a:ext cx="85258" cy="99364"/>
            </a:xfrm>
            <a:custGeom>
              <a:avLst/>
              <a:gdLst/>
              <a:ahLst/>
              <a:cxnLst/>
              <a:rect l="0" t="0" r="0" b="0"/>
              <a:pathLst>
                <a:path w="85258" h="99364">
                  <a:moveTo>
                    <a:pt x="80644" y="18130"/>
                  </a:moveTo>
                  <a:lnTo>
                    <a:pt x="63877" y="6951"/>
                  </a:lnTo>
                  <a:lnTo>
                    <a:pt x="31093" y="0"/>
                  </a:lnTo>
                  <a:lnTo>
                    <a:pt x="21874" y="2534"/>
                  </a:lnTo>
                  <a:lnTo>
                    <a:pt x="14557" y="7732"/>
                  </a:lnTo>
                  <a:lnTo>
                    <a:pt x="8511" y="14708"/>
                  </a:lnTo>
                  <a:lnTo>
                    <a:pt x="1792" y="34936"/>
                  </a:lnTo>
                  <a:lnTo>
                    <a:pt x="0" y="46882"/>
                  </a:lnTo>
                  <a:lnTo>
                    <a:pt x="2315" y="57185"/>
                  </a:lnTo>
                  <a:lnTo>
                    <a:pt x="14246" y="74872"/>
                  </a:lnTo>
                  <a:lnTo>
                    <a:pt x="23511" y="79355"/>
                  </a:lnTo>
                  <a:lnTo>
                    <a:pt x="46283" y="81216"/>
                  </a:lnTo>
                  <a:lnTo>
                    <a:pt x="56567" y="77735"/>
                  </a:lnTo>
                  <a:lnTo>
                    <a:pt x="74233" y="64508"/>
                  </a:lnTo>
                  <a:lnTo>
                    <a:pt x="78710" y="56068"/>
                  </a:lnTo>
                  <a:lnTo>
                    <a:pt x="80564" y="37331"/>
                  </a:lnTo>
                  <a:lnTo>
                    <a:pt x="77082" y="29761"/>
                  </a:lnTo>
                  <a:lnTo>
                    <a:pt x="63853" y="18230"/>
                  </a:lnTo>
                  <a:lnTo>
                    <a:pt x="56582" y="17027"/>
                  </a:lnTo>
                  <a:lnTo>
                    <a:pt x="49395" y="18564"/>
                  </a:lnTo>
                  <a:lnTo>
                    <a:pt x="28101" y="31907"/>
                  </a:lnTo>
                  <a:lnTo>
                    <a:pt x="21049" y="37843"/>
                  </a:lnTo>
                  <a:lnTo>
                    <a:pt x="13213" y="56917"/>
                  </a:lnTo>
                  <a:lnTo>
                    <a:pt x="11124" y="68555"/>
                  </a:lnTo>
                  <a:lnTo>
                    <a:pt x="15041" y="87724"/>
                  </a:lnTo>
                  <a:lnTo>
                    <a:pt x="19362" y="96112"/>
                  </a:lnTo>
                  <a:lnTo>
                    <a:pt x="25751" y="99363"/>
                  </a:lnTo>
                  <a:lnTo>
                    <a:pt x="33520" y="99192"/>
                  </a:lnTo>
                  <a:lnTo>
                    <a:pt x="61223" y="87772"/>
                  </a:lnTo>
                  <a:lnTo>
                    <a:pt x="71206" y="82105"/>
                  </a:lnTo>
                  <a:lnTo>
                    <a:pt x="77862" y="73648"/>
                  </a:lnTo>
                  <a:lnTo>
                    <a:pt x="85257" y="51774"/>
                  </a:lnTo>
                  <a:lnTo>
                    <a:pt x="83719" y="42899"/>
                  </a:lnTo>
                  <a:lnTo>
                    <a:pt x="79185" y="35812"/>
                  </a:lnTo>
                  <a:lnTo>
                    <a:pt x="72652" y="29918"/>
                  </a:lnTo>
                  <a:lnTo>
                    <a:pt x="64788" y="28328"/>
                  </a:lnTo>
                  <a:lnTo>
                    <a:pt x="46691" y="32801"/>
                  </a:lnTo>
                  <a:lnTo>
                    <a:pt x="40461" y="39609"/>
                  </a:lnTo>
                  <a:lnTo>
                    <a:pt x="33539" y="59652"/>
                  </a:lnTo>
                  <a:lnTo>
                    <a:pt x="35203" y="68038"/>
                  </a:lnTo>
                  <a:lnTo>
                    <a:pt x="39822" y="74799"/>
                  </a:lnTo>
                  <a:lnTo>
                    <a:pt x="46410" y="80476"/>
                  </a:lnTo>
                  <a:lnTo>
                    <a:pt x="53142" y="81921"/>
                  </a:lnTo>
                  <a:lnTo>
                    <a:pt x="59970" y="80544"/>
                  </a:lnTo>
                  <a:lnTo>
                    <a:pt x="66861" y="77287"/>
                  </a:lnTo>
                  <a:lnTo>
                    <a:pt x="70286" y="71606"/>
                  </a:lnTo>
                  <a:lnTo>
                    <a:pt x="70116" y="391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643313" y="2802801"/>
              <a:ext cx="125682" cy="187293"/>
            </a:xfrm>
            <a:custGeom>
              <a:avLst/>
              <a:gdLst/>
              <a:ahLst/>
              <a:cxnLst/>
              <a:rect l="0" t="0" r="0" b="0"/>
              <a:pathLst>
                <a:path w="125682" h="187293">
                  <a:moveTo>
                    <a:pt x="62510" y="29364"/>
                  </a:moveTo>
                  <a:lnTo>
                    <a:pt x="22968" y="85024"/>
                  </a:lnTo>
                  <a:lnTo>
                    <a:pt x="4357" y="136217"/>
                  </a:lnTo>
                  <a:lnTo>
                    <a:pt x="826" y="165399"/>
                  </a:lnTo>
                  <a:lnTo>
                    <a:pt x="0" y="157285"/>
                  </a:lnTo>
                  <a:lnTo>
                    <a:pt x="14052" y="96689"/>
                  </a:lnTo>
                  <a:lnTo>
                    <a:pt x="42466" y="37320"/>
                  </a:lnTo>
                  <a:lnTo>
                    <a:pt x="57112" y="14183"/>
                  </a:lnTo>
                  <a:lnTo>
                    <a:pt x="75319" y="0"/>
                  </a:lnTo>
                  <a:lnTo>
                    <a:pt x="82748" y="430"/>
                  </a:lnTo>
                  <a:lnTo>
                    <a:pt x="88870" y="5395"/>
                  </a:lnTo>
                  <a:lnTo>
                    <a:pt x="94122" y="13385"/>
                  </a:lnTo>
                  <a:lnTo>
                    <a:pt x="101512" y="46987"/>
                  </a:lnTo>
                  <a:lnTo>
                    <a:pt x="105180" y="100262"/>
                  </a:lnTo>
                  <a:lnTo>
                    <a:pt x="115956" y="152727"/>
                  </a:lnTo>
                  <a:lnTo>
                    <a:pt x="125681" y="187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63709" y="2905865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872518" y="3343944"/>
            <a:ext cx="303125" cy="199159"/>
            <a:chOff x="3872518" y="3343944"/>
            <a:chExt cx="303125" cy="199159"/>
          </a:xfrm>
        </p:grpSpPr>
        <p:sp>
          <p:nvSpPr>
            <p:cNvPr id="83" name="Freeform 82"/>
            <p:cNvSpPr/>
            <p:nvPr/>
          </p:nvSpPr>
          <p:spPr>
            <a:xfrm>
              <a:off x="3872518" y="3379647"/>
              <a:ext cx="56949" cy="71606"/>
            </a:xfrm>
            <a:custGeom>
              <a:avLst/>
              <a:gdLst/>
              <a:ahLst/>
              <a:cxnLst/>
              <a:rect l="0" t="0" r="0" b="0"/>
              <a:pathLst>
                <a:path w="56949" h="71606">
                  <a:moveTo>
                    <a:pt x="33554" y="0"/>
                  </a:moveTo>
                  <a:lnTo>
                    <a:pt x="16787" y="5590"/>
                  </a:lnTo>
                  <a:lnTo>
                    <a:pt x="5435" y="17692"/>
                  </a:lnTo>
                  <a:lnTo>
                    <a:pt x="770" y="25833"/>
                  </a:lnTo>
                  <a:lnTo>
                    <a:pt x="0" y="33600"/>
                  </a:lnTo>
                  <a:lnTo>
                    <a:pt x="5383" y="48469"/>
                  </a:lnTo>
                  <a:lnTo>
                    <a:pt x="12434" y="53370"/>
                  </a:lnTo>
                  <a:lnTo>
                    <a:pt x="32746" y="58815"/>
                  </a:lnTo>
                  <a:lnTo>
                    <a:pt x="41204" y="56757"/>
                  </a:lnTo>
                  <a:lnTo>
                    <a:pt x="48013" y="51877"/>
                  </a:lnTo>
                  <a:lnTo>
                    <a:pt x="53722" y="45113"/>
                  </a:lnTo>
                  <a:lnTo>
                    <a:pt x="56358" y="37094"/>
                  </a:lnTo>
                  <a:lnTo>
                    <a:pt x="56167" y="18826"/>
                  </a:lnTo>
                  <a:lnTo>
                    <a:pt x="50969" y="12551"/>
                  </a:lnTo>
                  <a:lnTo>
                    <a:pt x="32716" y="5578"/>
                  </a:lnTo>
                  <a:lnTo>
                    <a:pt x="24806" y="7229"/>
                  </a:lnTo>
                  <a:lnTo>
                    <a:pt x="18363" y="11838"/>
                  </a:lnTo>
                  <a:lnTo>
                    <a:pt x="12899" y="18421"/>
                  </a:lnTo>
                  <a:lnTo>
                    <a:pt x="10425" y="26319"/>
                  </a:lnTo>
                  <a:lnTo>
                    <a:pt x="10796" y="44453"/>
                  </a:lnTo>
                  <a:lnTo>
                    <a:pt x="17980" y="61091"/>
                  </a:lnTo>
                  <a:lnTo>
                    <a:pt x="23172" y="68803"/>
                  </a:lnTo>
                  <a:lnTo>
                    <a:pt x="28972" y="71605"/>
                  </a:lnTo>
                  <a:lnTo>
                    <a:pt x="35179" y="71134"/>
                  </a:lnTo>
                  <a:lnTo>
                    <a:pt x="41657" y="68480"/>
                  </a:lnTo>
                  <a:lnTo>
                    <a:pt x="51973" y="56172"/>
                  </a:lnTo>
                  <a:lnTo>
                    <a:pt x="56362" y="47977"/>
                  </a:lnTo>
                  <a:lnTo>
                    <a:pt x="56948" y="40173"/>
                  </a:lnTo>
                  <a:lnTo>
                    <a:pt x="51360" y="25264"/>
                  </a:lnTo>
                  <a:lnTo>
                    <a:pt x="45425" y="21522"/>
                  </a:lnTo>
                  <a:lnTo>
                    <a:pt x="29471" y="20484"/>
                  </a:lnTo>
                  <a:lnTo>
                    <a:pt x="22643" y="24185"/>
                  </a:lnTo>
                  <a:lnTo>
                    <a:pt x="1969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33065" y="3343944"/>
              <a:ext cx="142578" cy="199159"/>
            </a:xfrm>
            <a:custGeom>
              <a:avLst/>
              <a:gdLst/>
              <a:ahLst/>
              <a:cxnLst/>
              <a:rect l="0" t="0" r="0" b="0"/>
              <a:pathLst>
                <a:path w="142578" h="199159">
                  <a:moveTo>
                    <a:pt x="9878" y="88346"/>
                  </a:moveTo>
                  <a:lnTo>
                    <a:pt x="9878" y="142490"/>
                  </a:lnTo>
                  <a:lnTo>
                    <a:pt x="8708" y="161543"/>
                  </a:lnTo>
                  <a:lnTo>
                    <a:pt x="6758" y="161710"/>
                  </a:lnTo>
                  <a:lnTo>
                    <a:pt x="4288" y="158313"/>
                  </a:lnTo>
                  <a:lnTo>
                    <a:pt x="0" y="98267"/>
                  </a:lnTo>
                  <a:lnTo>
                    <a:pt x="5067" y="48191"/>
                  </a:lnTo>
                  <a:lnTo>
                    <a:pt x="19631" y="15227"/>
                  </a:lnTo>
                  <a:lnTo>
                    <a:pt x="28078" y="8014"/>
                  </a:lnTo>
                  <a:lnTo>
                    <a:pt x="49942" y="0"/>
                  </a:lnTo>
                  <a:lnTo>
                    <a:pt x="72138" y="2678"/>
                  </a:lnTo>
                  <a:lnTo>
                    <a:pt x="92531" y="11667"/>
                  </a:lnTo>
                  <a:lnTo>
                    <a:pt x="109394" y="23461"/>
                  </a:lnTo>
                  <a:lnTo>
                    <a:pt x="113656" y="31051"/>
                  </a:lnTo>
                  <a:lnTo>
                    <a:pt x="115273" y="48843"/>
                  </a:lnTo>
                  <a:lnTo>
                    <a:pt x="108973" y="65330"/>
                  </a:lnTo>
                  <a:lnTo>
                    <a:pt x="104017" y="73002"/>
                  </a:lnTo>
                  <a:lnTo>
                    <a:pt x="89152" y="84646"/>
                  </a:lnTo>
                  <a:lnTo>
                    <a:pt x="80275" y="89389"/>
                  </a:lnTo>
                  <a:lnTo>
                    <a:pt x="79036" y="92551"/>
                  </a:lnTo>
                  <a:lnTo>
                    <a:pt x="82889" y="94659"/>
                  </a:lnTo>
                  <a:lnTo>
                    <a:pt x="90137" y="96064"/>
                  </a:lnTo>
                  <a:lnTo>
                    <a:pt x="111517" y="109220"/>
                  </a:lnTo>
                  <a:lnTo>
                    <a:pt x="132670" y="127936"/>
                  </a:lnTo>
                  <a:lnTo>
                    <a:pt x="140491" y="147665"/>
                  </a:lnTo>
                  <a:lnTo>
                    <a:pt x="142577" y="159478"/>
                  </a:lnTo>
                  <a:lnTo>
                    <a:pt x="138655" y="178841"/>
                  </a:lnTo>
                  <a:lnTo>
                    <a:pt x="134334" y="187281"/>
                  </a:lnTo>
                  <a:lnTo>
                    <a:pt x="126774" y="192907"/>
                  </a:lnTo>
                  <a:lnTo>
                    <a:pt x="105895" y="199158"/>
                  </a:lnTo>
                  <a:lnTo>
                    <a:pt x="73422" y="197088"/>
                  </a:lnTo>
                  <a:lnTo>
                    <a:pt x="30935" y="183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4021236" y="2724107"/>
            <a:ext cx="266035" cy="226044"/>
            <a:chOff x="4021236" y="2724107"/>
            <a:chExt cx="266035" cy="226044"/>
          </a:xfrm>
        </p:grpSpPr>
        <p:sp>
          <p:nvSpPr>
            <p:cNvPr id="86" name="Freeform 85"/>
            <p:cNvSpPr/>
            <p:nvPr/>
          </p:nvSpPr>
          <p:spPr>
            <a:xfrm>
              <a:off x="4021236" y="2756361"/>
              <a:ext cx="51335" cy="33610"/>
            </a:xfrm>
            <a:custGeom>
              <a:avLst/>
              <a:gdLst/>
              <a:ahLst/>
              <a:cxnLst/>
              <a:rect l="0" t="0" r="0" b="0"/>
              <a:pathLst>
                <a:path w="51335" h="33610">
                  <a:moveTo>
                    <a:pt x="11178" y="2105"/>
                  </a:moveTo>
                  <a:lnTo>
                    <a:pt x="0" y="13283"/>
                  </a:lnTo>
                  <a:lnTo>
                    <a:pt x="216" y="17746"/>
                  </a:lnTo>
                  <a:lnTo>
                    <a:pt x="3871" y="21891"/>
                  </a:lnTo>
                  <a:lnTo>
                    <a:pt x="9816" y="25824"/>
                  </a:lnTo>
                  <a:lnTo>
                    <a:pt x="40540" y="31360"/>
                  </a:lnTo>
                  <a:lnTo>
                    <a:pt x="47131" y="28627"/>
                  </a:lnTo>
                  <a:lnTo>
                    <a:pt x="50355" y="23296"/>
                  </a:lnTo>
                  <a:lnTo>
                    <a:pt x="51334" y="16232"/>
                  </a:lnTo>
                  <a:lnTo>
                    <a:pt x="48477" y="10353"/>
                  </a:lnTo>
                  <a:lnTo>
                    <a:pt x="35945" y="702"/>
                  </a:lnTo>
                  <a:lnTo>
                    <a:pt x="28859" y="0"/>
                  </a:lnTo>
                  <a:lnTo>
                    <a:pt x="14747" y="5459"/>
                  </a:lnTo>
                  <a:lnTo>
                    <a:pt x="11218" y="11360"/>
                  </a:lnTo>
                  <a:lnTo>
                    <a:pt x="10416" y="27275"/>
                  </a:lnTo>
                  <a:lnTo>
                    <a:pt x="14180" y="31753"/>
                  </a:lnTo>
                  <a:lnTo>
                    <a:pt x="20198" y="33569"/>
                  </a:lnTo>
                  <a:lnTo>
                    <a:pt x="27720" y="33609"/>
                  </a:lnTo>
                  <a:lnTo>
                    <a:pt x="30395" y="31297"/>
                  </a:lnTo>
                  <a:lnTo>
                    <a:pt x="29839" y="27415"/>
                  </a:lnTo>
                  <a:lnTo>
                    <a:pt x="27128" y="22488"/>
                  </a:lnTo>
                  <a:lnTo>
                    <a:pt x="24151" y="20373"/>
                  </a:lnTo>
                  <a:lnTo>
                    <a:pt x="20997" y="20133"/>
                  </a:lnTo>
                  <a:lnTo>
                    <a:pt x="11178" y="23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54144" y="2724107"/>
              <a:ext cx="120427" cy="213344"/>
            </a:xfrm>
            <a:custGeom>
              <a:avLst/>
              <a:gdLst/>
              <a:ahLst/>
              <a:cxnLst/>
              <a:rect l="0" t="0" r="0" b="0"/>
              <a:pathLst>
                <a:path w="120427" h="213344">
                  <a:moveTo>
                    <a:pt x="120426" y="13302"/>
                  </a:moveTo>
                  <a:lnTo>
                    <a:pt x="109247" y="2124"/>
                  </a:lnTo>
                  <a:lnTo>
                    <a:pt x="102445" y="0"/>
                  </a:lnTo>
                  <a:lnTo>
                    <a:pt x="76103" y="2602"/>
                  </a:lnTo>
                  <a:lnTo>
                    <a:pt x="56273" y="7766"/>
                  </a:lnTo>
                  <a:lnTo>
                    <a:pt x="48412" y="13121"/>
                  </a:lnTo>
                  <a:lnTo>
                    <a:pt x="36557" y="28430"/>
                  </a:lnTo>
                  <a:lnTo>
                    <a:pt x="11971" y="87405"/>
                  </a:lnTo>
                  <a:lnTo>
                    <a:pt x="0" y="129195"/>
                  </a:lnTo>
                  <a:lnTo>
                    <a:pt x="1782" y="150208"/>
                  </a:lnTo>
                  <a:lnTo>
                    <a:pt x="9594" y="168126"/>
                  </a:lnTo>
                  <a:lnTo>
                    <a:pt x="22034" y="183888"/>
                  </a:lnTo>
                  <a:lnTo>
                    <a:pt x="39261" y="198692"/>
                  </a:lnTo>
                  <a:lnTo>
                    <a:pt x="61736" y="206832"/>
                  </a:lnTo>
                  <a:lnTo>
                    <a:pt x="109897" y="213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74570" y="2937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347440" y="231626"/>
            <a:ext cx="3927131" cy="600126"/>
            <a:chOff x="347440" y="231626"/>
            <a:chExt cx="3927131" cy="600126"/>
          </a:xfrm>
        </p:grpSpPr>
        <p:sp>
          <p:nvSpPr>
            <p:cNvPr id="2" name="Freeform 1"/>
            <p:cNvSpPr/>
            <p:nvPr/>
          </p:nvSpPr>
          <p:spPr>
            <a:xfrm>
              <a:off x="542382" y="336911"/>
              <a:ext cx="26157" cy="294799"/>
            </a:xfrm>
            <a:custGeom>
              <a:avLst/>
              <a:gdLst/>
              <a:ahLst/>
              <a:cxnLst/>
              <a:rect l="0" t="0" r="0" b="0"/>
              <a:pathLst>
                <a:path w="26157" h="294799">
                  <a:moveTo>
                    <a:pt x="26156" y="0"/>
                  </a:moveTo>
                  <a:lnTo>
                    <a:pt x="14978" y="11179"/>
                  </a:lnTo>
                  <a:lnTo>
                    <a:pt x="9490" y="32265"/>
                  </a:lnTo>
                  <a:lnTo>
                    <a:pt x="5967" y="93461"/>
                  </a:lnTo>
                  <a:lnTo>
                    <a:pt x="0" y="156371"/>
                  </a:lnTo>
                  <a:lnTo>
                    <a:pt x="5598" y="217601"/>
                  </a:lnTo>
                  <a:lnTo>
                    <a:pt x="13300" y="262522"/>
                  </a:lnTo>
                  <a:lnTo>
                    <a:pt x="1562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440" y="273740"/>
              <a:ext cx="442198" cy="84229"/>
            </a:xfrm>
            <a:custGeom>
              <a:avLst/>
              <a:gdLst/>
              <a:ahLst/>
              <a:cxnLst/>
              <a:rect l="0" t="0" r="0" b="0"/>
              <a:pathLst>
                <a:path w="442198" h="84229">
                  <a:moveTo>
                    <a:pt x="442197" y="0"/>
                  </a:moveTo>
                  <a:lnTo>
                    <a:pt x="383580" y="5590"/>
                  </a:lnTo>
                  <a:lnTo>
                    <a:pt x="320744" y="21331"/>
                  </a:lnTo>
                  <a:lnTo>
                    <a:pt x="260669" y="29560"/>
                  </a:lnTo>
                  <a:lnTo>
                    <a:pt x="209807" y="39591"/>
                  </a:lnTo>
                  <a:lnTo>
                    <a:pt x="162641" y="49426"/>
                  </a:lnTo>
                  <a:lnTo>
                    <a:pt x="111621" y="59749"/>
                  </a:lnTo>
                  <a:lnTo>
                    <a:pt x="60629" y="702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8497" y="600124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0"/>
                  </a:moveTo>
                  <a:lnTo>
                    <a:pt x="330095" y="0"/>
                  </a:lnTo>
                  <a:lnTo>
                    <a:pt x="270965" y="0"/>
                  </a:lnTo>
                  <a:lnTo>
                    <a:pt x="222745" y="0"/>
                  </a:lnTo>
                  <a:lnTo>
                    <a:pt x="171414" y="0"/>
                  </a:lnTo>
                  <a:lnTo>
                    <a:pt x="108902" y="7236"/>
                  </a:lnTo>
                  <a:lnTo>
                    <a:pt x="4768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8580" y="505264"/>
              <a:ext cx="136871" cy="126446"/>
            </a:xfrm>
            <a:custGeom>
              <a:avLst/>
              <a:gdLst/>
              <a:ahLst/>
              <a:cxnLst/>
              <a:rect l="0" t="0" r="0" b="0"/>
              <a:pathLst>
                <a:path w="136871" h="126446">
                  <a:moveTo>
                    <a:pt x="0" y="42217"/>
                  </a:moveTo>
                  <a:lnTo>
                    <a:pt x="0" y="100834"/>
                  </a:lnTo>
                  <a:lnTo>
                    <a:pt x="1170" y="104692"/>
                  </a:lnTo>
                  <a:lnTo>
                    <a:pt x="3119" y="102584"/>
                  </a:lnTo>
                  <a:lnTo>
                    <a:pt x="24450" y="43242"/>
                  </a:lnTo>
                  <a:lnTo>
                    <a:pt x="37773" y="22786"/>
                  </a:lnTo>
                  <a:lnTo>
                    <a:pt x="55392" y="5895"/>
                  </a:lnTo>
                  <a:lnTo>
                    <a:pt x="65004" y="1625"/>
                  </a:lnTo>
                  <a:lnTo>
                    <a:pt x="85043" y="0"/>
                  </a:lnTo>
                  <a:lnTo>
                    <a:pt x="94130" y="4714"/>
                  </a:lnTo>
                  <a:lnTo>
                    <a:pt x="110466" y="22430"/>
                  </a:lnTo>
                  <a:lnTo>
                    <a:pt x="127227" y="58711"/>
                  </a:lnTo>
                  <a:lnTo>
                    <a:pt x="135600" y="114291"/>
                  </a:lnTo>
                  <a:lnTo>
                    <a:pt x="136870" y="1264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8723" y="336911"/>
              <a:ext cx="14656" cy="315856"/>
            </a:xfrm>
            <a:custGeom>
              <a:avLst/>
              <a:gdLst/>
              <a:ahLst/>
              <a:cxnLst/>
              <a:rect l="0" t="0" r="0" b="0"/>
              <a:pathLst>
                <a:path w="14656" h="315856">
                  <a:moveTo>
                    <a:pt x="14655" y="0"/>
                  </a:moveTo>
                  <a:lnTo>
                    <a:pt x="0" y="55141"/>
                  </a:lnTo>
                  <a:lnTo>
                    <a:pt x="1084" y="109145"/>
                  </a:lnTo>
                  <a:lnTo>
                    <a:pt x="3225" y="158422"/>
                  </a:lnTo>
                  <a:lnTo>
                    <a:pt x="3948" y="218164"/>
                  </a:lnTo>
                  <a:lnTo>
                    <a:pt x="4091" y="278837"/>
                  </a:lnTo>
                  <a:lnTo>
                    <a:pt x="412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37036" y="46325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6485" y="14655"/>
                  </a:lnTo>
                  <a:lnTo>
                    <a:pt x="77869" y="19793"/>
                  </a:lnTo>
                  <a:lnTo>
                    <a:pt x="22444" y="239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54210" y="477280"/>
              <a:ext cx="140712" cy="157339"/>
            </a:xfrm>
            <a:custGeom>
              <a:avLst/>
              <a:gdLst/>
              <a:ahLst/>
              <a:cxnLst/>
              <a:rect l="0" t="0" r="0" b="0"/>
              <a:pathLst>
                <a:path w="140712" h="157339">
                  <a:moveTo>
                    <a:pt x="3924" y="80730"/>
                  </a:moveTo>
                  <a:lnTo>
                    <a:pt x="52855" y="80730"/>
                  </a:lnTo>
                  <a:lnTo>
                    <a:pt x="106396" y="75141"/>
                  </a:lnTo>
                  <a:lnTo>
                    <a:pt x="134372" y="60486"/>
                  </a:lnTo>
                  <a:lnTo>
                    <a:pt x="138853" y="52026"/>
                  </a:lnTo>
                  <a:lnTo>
                    <a:pt x="140711" y="30148"/>
                  </a:lnTo>
                  <a:lnTo>
                    <a:pt x="137230" y="21272"/>
                  </a:lnTo>
                  <a:lnTo>
                    <a:pt x="124002" y="8291"/>
                  </a:lnTo>
                  <a:lnTo>
                    <a:pt x="103306" y="1741"/>
                  </a:lnTo>
                  <a:lnTo>
                    <a:pt x="79679" y="0"/>
                  </a:lnTo>
                  <a:lnTo>
                    <a:pt x="57480" y="3126"/>
                  </a:lnTo>
                  <a:lnTo>
                    <a:pt x="39035" y="11534"/>
                  </a:lnTo>
                  <a:lnTo>
                    <a:pt x="30841" y="17052"/>
                  </a:lnTo>
                  <a:lnTo>
                    <a:pt x="18617" y="32541"/>
                  </a:lnTo>
                  <a:lnTo>
                    <a:pt x="1237" y="71081"/>
                  </a:lnTo>
                  <a:lnTo>
                    <a:pt x="0" y="94769"/>
                  </a:lnTo>
                  <a:lnTo>
                    <a:pt x="1308" y="107637"/>
                  </a:lnTo>
                  <a:lnTo>
                    <a:pt x="12120" y="128173"/>
                  </a:lnTo>
                  <a:lnTo>
                    <a:pt x="28624" y="143930"/>
                  </a:lnTo>
                  <a:lnTo>
                    <a:pt x="47657" y="154832"/>
                  </a:lnTo>
                  <a:lnTo>
                    <a:pt x="67815" y="157338"/>
                  </a:lnTo>
                  <a:lnTo>
                    <a:pt x="98681" y="1544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47647" y="500020"/>
              <a:ext cx="126343" cy="135565"/>
            </a:xfrm>
            <a:custGeom>
              <a:avLst/>
              <a:gdLst/>
              <a:ahLst/>
              <a:cxnLst/>
              <a:rect l="0" t="0" r="0" b="0"/>
              <a:pathLst>
                <a:path w="126343" h="135565">
                  <a:moveTo>
                    <a:pt x="0" y="57990"/>
                  </a:moveTo>
                  <a:lnTo>
                    <a:pt x="25194" y="111865"/>
                  </a:lnTo>
                  <a:lnTo>
                    <a:pt x="35411" y="135564"/>
                  </a:lnTo>
                  <a:lnTo>
                    <a:pt x="32069" y="123479"/>
                  </a:lnTo>
                  <a:lnTo>
                    <a:pt x="14942" y="66628"/>
                  </a:lnTo>
                  <a:lnTo>
                    <a:pt x="12490" y="41552"/>
                  </a:lnTo>
                  <a:lnTo>
                    <a:pt x="17640" y="21048"/>
                  </a:lnTo>
                  <a:lnTo>
                    <a:pt x="22288" y="12305"/>
                  </a:lnTo>
                  <a:lnTo>
                    <a:pt x="30067" y="6476"/>
                  </a:lnTo>
                  <a:lnTo>
                    <a:pt x="51188" y="0"/>
                  </a:lnTo>
                  <a:lnTo>
                    <a:pt x="101974" y="3834"/>
                  </a:lnTo>
                  <a:lnTo>
                    <a:pt x="126342" y="53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17693" y="494290"/>
              <a:ext cx="133889" cy="156028"/>
            </a:xfrm>
            <a:custGeom>
              <a:avLst/>
              <a:gdLst/>
              <a:ahLst/>
              <a:cxnLst/>
              <a:rect l="0" t="0" r="0" b="0"/>
              <a:pathLst>
                <a:path w="133889" h="156028">
                  <a:moveTo>
                    <a:pt x="82638" y="21606"/>
                  </a:moveTo>
                  <a:lnTo>
                    <a:pt x="77049" y="4838"/>
                  </a:lnTo>
                  <a:lnTo>
                    <a:pt x="70723" y="1069"/>
                  </a:lnTo>
                  <a:lnTo>
                    <a:pt x="51216" y="0"/>
                  </a:lnTo>
                  <a:lnTo>
                    <a:pt x="33188" y="6544"/>
                  </a:lnTo>
                  <a:lnTo>
                    <a:pt x="17376" y="18421"/>
                  </a:lnTo>
                  <a:lnTo>
                    <a:pt x="2550" y="35398"/>
                  </a:lnTo>
                  <a:lnTo>
                    <a:pt x="0" y="43669"/>
                  </a:lnTo>
                  <a:lnTo>
                    <a:pt x="640" y="51523"/>
                  </a:lnTo>
                  <a:lnTo>
                    <a:pt x="3406" y="59098"/>
                  </a:lnTo>
                  <a:lnTo>
                    <a:pt x="15838" y="70634"/>
                  </a:lnTo>
                  <a:lnTo>
                    <a:pt x="69725" y="91320"/>
                  </a:lnTo>
                  <a:lnTo>
                    <a:pt x="124438" y="109281"/>
                  </a:lnTo>
                  <a:lnTo>
                    <a:pt x="130392" y="116321"/>
                  </a:lnTo>
                  <a:lnTo>
                    <a:pt x="133191" y="125693"/>
                  </a:lnTo>
                  <a:lnTo>
                    <a:pt x="133888" y="136621"/>
                  </a:lnTo>
                  <a:lnTo>
                    <a:pt x="129673" y="143906"/>
                  </a:lnTo>
                  <a:lnTo>
                    <a:pt x="122183" y="148763"/>
                  </a:lnTo>
                  <a:lnTo>
                    <a:pt x="89286" y="155598"/>
                  </a:lnTo>
                  <a:lnTo>
                    <a:pt x="65705" y="156027"/>
                  </a:lnTo>
                  <a:lnTo>
                    <a:pt x="29996" y="147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77348" y="470526"/>
              <a:ext cx="133554" cy="147875"/>
            </a:xfrm>
            <a:custGeom>
              <a:avLst/>
              <a:gdLst/>
              <a:ahLst/>
              <a:cxnLst/>
              <a:rect l="0" t="0" r="0" b="0"/>
              <a:pathLst>
                <a:path w="133554" h="147875">
                  <a:moveTo>
                    <a:pt x="17740" y="87484"/>
                  </a:moveTo>
                  <a:lnTo>
                    <a:pt x="78850" y="69526"/>
                  </a:lnTo>
                  <a:lnTo>
                    <a:pt x="101052" y="62735"/>
                  </a:lnTo>
                  <a:lnTo>
                    <a:pt x="109546" y="56946"/>
                  </a:lnTo>
                  <a:lnTo>
                    <a:pt x="122103" y="41156"/>
                  </a:lnTo>
                  <a:lnTo>
                    <a:pt x="123580" y="33202"/>
                  </a:lnTo>
                  <a:lnTo>
                    <a:pt x="122225" y="25560"/>
                  </a:lnTo>
                  <a:lnTo>
                    <a:pt x="118982" y="18125"/>
                  </a:lnTo>
                  <a:lnTo>
                    <a:pt x="102901" y="6745"/>
                  </a:lnTo>
                  <a:lnTo>
                    <a:pt x="92061" y="2072"/>
                  </a:lnTo>
                  <a:lnTo>
                    <a:pt x="70659" y="0"/>
                  </a:lnTo>
                  <a:lnTo>
                    <a:pt x="49448" y="4149"/>
                  </a:lnTo>
                  <a:lnTo>
                    <a:pt x="28323" y="13791"/>
                  </a:lnTo>
                  <a:lnTo>
                    <a:pt x="13474" y="28995"/>
                  </a:lnTo>
                  <a:lnTo>
                    <a:pt x="4146" y="48621"/>
                  </a:lnTo>
                  <a:lnTo>
                    <a:pt x="0" y="72941"/>
                  </a:lnTo>
                  <a:lnTo>
                    <a:pt x="4396" y="93109"/>
                  </a:lnTo>
                  <a:lnTo>
                    <a:pt x="26282" y="125120"/>
                  </a:lnTo>
                  <a:lnTo>
                    <a:pt x="51856" y="141269"/>
                  </a:lnTo>
                  <a:lnTo>
                    <a:pt x="87250" y="147874"/>
                  </a:lnTo>
                  <a:lnTo>
                    <a:pt x="133553" y="140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70777" y="490926"/>
              <a:ext cx="140167" cy="135496"/>
            </a:xfrm>
            <a:custGeom>
              <a:avLst/>
              <a:gdLst/>
              <a:ahLst/>
              <a:cxnLst/>
              <a:rect l="0" t="0" r="0" b="0"/>
              <a:pathLst>
                <a:path w="140167" h="135496">
                  <a:moveTo>
                    <a:pt x="129637" y="24970"/>
                  </a:moveTo>
                  <a:lnTo>
                    <a:pt x="111656" y="9329"/>
                  </a:lnTo>
                  <a:lnTo>
                    <a:pt x="94740" y="1251"/>
                  </a:lnTo>
                  <a:lnTo>
                    <a:pt x="75522" y="0"/>
                  </a:lnTo>
                  <a:lnTo>
                    <a:pt x="56453" y="4514"/>
                  </a:lnTo>
                  <a:lnTo>
                    <a:pt x="25147" y="26475"/>
                  </a:lnTo>
                  <a:lnTo>
                    <a:pt x="11837" y="40847"/>
                  </a:lnTo>
                  <a:lnTo>
                    <a:pt x="2023" y="58932"/>
                  </a:lnTo>
                  <a:lnTo>
                    <a:pt x="0" y="78669"/>
                  </a:lnTo>
                  <a:lnTo>
                    <a:pt x="1098" y="88845"/>
                  </a:lnTo>
                  <a:lnTo>
                    <a:pt x="11677" y="109511"/>
                  </a:lnTo>
                  <a:lnTo>
                    <a:pt x="19412" y="119935"/>
                  </a:lnTo>
                  <a:lnTo>
                    <a:pt x="40484" y="131517"/>
                  </a:lnTo>
                  <a:lnTo>
                    <a:pt x="65447" y="135495"/>
                  </a:lnTo>
                  <a:lnTo>
                    <a:pt x="113361" y="128517"/>
                  </a:lnTo>
                  <a:lnTo>
                    <a:pt x="140166" y="119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00110" y="294797"/>
              <a:ext cx="21203" cy="336913"/>
            </a:xfrm>
            <a:custGeom>
              <a:avLst/>
              <a:gdLst/>
              <a:ahLst/>
              <a:cxnLst/>
              <a:rect l="0" t="0" r="0" b="0"/>
              <a:pathLst>
                <a:path w="21203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4902" y="118193"/>
                  </a:lnTo>
                  <a:lnTo>
                    <a:pt x="5386" y="171631"/>
                  </a:lnTo>
                  <a:lnTo>
                    <a:pt x="6699" y="223339"/>
                  </a:lnTo>
                  <a:lnTo>
                    <a:pt x="17030" y="280206"/>
                  </a:lnTo>
                  <a:lnTo>
                    <a:pt x="21202" y="302351"/>
                  </a:lnTo>
                  <a:lnTo>
                    <a:pt x="1611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89886" y="400082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0896" y="5590"/>
                  </a:lnTo>
                  <a:lnTo>
                    <a:pt x="77892" y="17959"/>
                  </a:lnTo>
                  <a:lnTo>
                    <a:pt x="32413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47509" y="536953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32041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26798" y="501330"/>
              <a:ext cx="136871" cy="151437"/>
            </a:xfrm>
            <a:custGeom>
              <a:avLst/>
              <a:gdLst/>
              <a:ahLst/>
              <a:cxnLst/>
              <a:rect l="0" t="0" r="0" b="0"/>
              <a:pathLst>
                <a:path w="136871" h="151437">
                  <a:moveTo>
                    <a:pt x="0" y="46151"/>
                  </a:moveTo>
                  <a:lnTo>
                    <a:pt x="15618" y="91837"/>
                  </a:lnTo>
                  <a:lnTo>
                    <a:pt x="12299" y="37535"/>
                  </a:lnTo>
                  <a:lnTo>
                    <a:pt x="16384" y="15416"/>
                  </a:lnTo>
                  <a:lnTo>
                    <a:pt x="22621" y="8113"/>
                  </a:lnTo>
                  <a:lnTo>
                    <a:pt x="42029" y="0"/>
                  </a:lnTo>
                  <a:lnTo>
                    <a:pt x="51416" y="1346"/>
                  </a:lnTo>
                  <a:lnTo>
                    <a:pt x="68085" y="12200"/>
                  </a:lnTo>
                  <a:lnTo>
                    <a:pt x="112119" y="62336"/>
                  </a:lnTo>
                  <a:lnTo>
                    <a:pt x="120020" y="83370"/>
                  </a:lnTo>
                  <a:lnTo>
                    <a:pt x="134120" y="141648"/>
                  </a:lnTo>
                  <a:lnTo>
                    <a:pt x="136870" y="151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21554" y="509595"/>
              <a:ext cx="240109" cy="322157"/>
            </a:xfrm>
            <a:custGeom>
              <a:avLst/>
              <a:gdLst/>
              <a:ahLst/>
              <a:cxnLst/>
              <a:rect l="0" t="0" r="0" b="0"/>
              <a:pathLst>
                <a:path w="240109" h="322157">
                  <a:moveTo>
                    <a:pt x="210570" y="48415"/>
                  </a:moveTo>
                  <a:lnTo>
                    <a:pt x="204981" y="31647"/>
                  </a:lnTo>
                  <a:lnTo>
                    <a:pt x="192878" y="17176"/>
                  </a:lnTo>
                  <a:lnTo>
                    <a:pt x="184737" y="10041"/>
                  </a:lnTo>
                  <a:lnTo>
                    <a:pt x="163214" y="2114"/>
                  </a:lnTo>
                  <a:lnTo>
                    <a:pt x="150923" y="0"/>
                  </a:lnTo>
                  <a:lnTo>
                    <a:pt x="131028" y="3891"/>
                  </a:lnTo>
                  <a:lnTo>
                    <a:pt x="114387" y="14588"/>
                  </a:lnTo>
                  <a:lnTo>
                    <a:pt x="99192" y="31041"/>
                  </a:lnTo>
                  <a:lnTo>
                    <a:pt x="95374" y="41512"/>
                  </a:lnTo>
                  <a:lnTo>
                    <a:pt x="94251" y="65624"/>
                  </a:lnTo>
                  <a:lnTo>
                    <a:pt x="100196" y="99917"/>
                  </a:lnTo>
                  <a:lnTo>
                    <a:pt x="106572" y="107316"/>
                  </a:lnTo>
                  <a:lnTo>
                    <a:pt x="126134" y="115537"/>
                  </a:lnTo>
                  <a:lnTo>
                    <a:pt x="147307" y="116072"/>
                  </a:lnTo>
                  <a:lnTo>
                    <a:pt x="157866" y="114576"/>
                  </a:lnTo>
                  <a:lnTo>
                    <a:pt x="175838" y="103556"/>
                  </a:lnTo>
                  <a:lnTo>
                    <a:pt x="190454" y="86960"/>
                  </a:lnTo>
                  <a:lnTo>
                    <a:pt x="200850" y="67886"/>
                  </a:lnTo>
                  <a:lnTo>
                    <a:pt x="204090" y="67245"/>
                  </a:lnTo>
                  <a:lnTo>
                    <a:pt x="206250" y="72666"/>
                  </a:lnTo>
                  <a:lnTo>
                    <a:pt x="221643" y="136043"/>
                  </a:lnTo>
                  <a:lnTo>
                    <a:pt x="237548" y="197215"/>
                  </a:lnTo>
                  <a:lnTo>
                    <a:pt x="240108" y="227632"/>
                  </a:lnTo>
                  <a:lnTo>
                    <a:pt x="231887" y="254409"/>
                  </a:lnTo>
                  <a:lnTo>
                    <a:pt x="224781" y="266463"/>
                  </a:lnTo>
                  <a:lnTo>
                    <a:pt x="204408" y="282975"/>
                  </a:lnTo>
                  <a:lnTo>
                    <a:pt x="153201" y="303108"/>
                  </a:lnTo>
                  <a:lnTo>
                    <a:pt x="90790" y="309944"/>
                  </a:lnTo>
                  <a:lnTo>
                    <a:pt x="35308" y="314414"/>
                  </a:lnTo>
                  <a:lnTo>
                    <a:pt x="0" y="32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65145" y="231626"/>
              <a:ext cx="161819" cy="374935"/>
            </a:xfrm>
            <a:custGeom>
              <a:avLst/>
              <a:gdLst/>
              <a:ahLst/>
              <a:cxnLst/>
              <a:rect l="0" t="0" r="0" b="0"/>
              <a:pathLst>
                <a:path w="161819" h="374935">
                  <a:moveTo>
                    <a:pt x="46005" y="0"/>
                  </a:moveTo>
                  <a:lnTo>
                    <a:pt x="31534" y="34792"/>
                  </a:lnTo>
                  <a:lnTo>
                    <a:pt x="25729" y="81409"/>
                  </a:lnTo>
                  <a:lnTo>
                    <a:pt x="18290" y="139155"/>
                  </a:lnTo>
                  <a:lnTo>
                    <a:pt x="15566" y="199549"/>
                  </a:lnTo>
                  <a:lnTo>
                    <a:pt x="13590" y="255008"/>
                  </a:lnTo>
                  <a:lnTo>
                    <a:pt x="6115" y="307315"/>
                  </a:lnTo>
                  <a:lnTo>
                    <a:pt x="0" y="350630"/>
                  </a:lnTo>
                  <a:lnTo>
                    <a:pt x="6451" y="370695"/>
                  </a:lnTo>
                  <a:lnTo>
                    <a:pt x="11447" y="374642"/>
                  </a:lnTo>
                  <a:lnTo>
                    <a:pt x="17117" y="374934"/>
                  </a:lnTo>
                  <a:lnTo>
                    <a:pt x="71343" y="360730"/>
                  </a:lnTo>
                  <a:lnTo>
                    <a:pt x="134306" y="359503"/>
                  </a:lnTo>
                  <a:lnTo>
                    <a:pt x="161818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21720" y="484310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5589" y="58617"/>
                  </a:lnTo>
                  <a:lnTo>
                    <a:pt x="21331" y="108975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32248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48062" y="460443"/>
              <a:ext cx="305384" cy="152537"/>
            </a:xfrm>
            <a:custGeom>
              <a:avLst/>
              <a:gdLst/>
              <a:ahLst/>
              <a:cxnLst/>
              <a:rect l="0" t="0" r="0" b="0"/>
              <a:pathLst>
                <a:path w="305384" h="152537">
                  <a:moveTo>
                    <a:pt x="0" y="55453"/>
                  </a:moveTo>
                  <a:lnTo>
                    <a:pt x="17958" y="116563"/>
                  </a:lnTo>
                  <a:lnTo>
                    <a:pt x="25858" y="142580"/>
                  </a:lnTo>
                  <a:lnTo>
                    <a:pt x="16331" y="103668"/>
                  </a:lnTo>
                  <a:lnTo>
                    <a:pt x="17837" y="67789"/>
                  </a:lnTo>
                  <a:lnTo>
                    <a:pt x="25865" y="48847"/>
                  </a:lnTo>
                  <a:lnTo>
                    <a:pt x="31281" y="40521"/>
                  </a:lnTo>
                  <a:lnTo>
                    <a:pt x="46658" y="28149"/>
                  </a:lnTo>
                  <a:lnTo>
                    <a:pt x="55672" y="23213"/>
                  </a:lnTo>
                  <a:lnTo>
                    <a:pt x="65190" y="22261"/>
                  </a:lnTo>
                  <a:lnTo>
                    <a:pt x="85125" y="27443"/>
                  </a:lnTo>
                  <a:lnTo>
                    <a:pt x="102564" y="43784"/>
                  </a:lnTo>
                  <a:lnTo>
                    <a:pt x="127234" y="86813"/>
                  </a:lnTo>
                  <a:lnTo>
                    <a:pt x="150679" y="150190"/>
                  </a:lnTo>
                  <a:lnTo>
                    <a:pt x="153095" y="152536"/>
                  </a:lnTo>
                  <a:lnTo>
                    <a:pt x="154705" y="149421"/>
                  </a:lnTo>
                  <a:lnTo>
                    <a:pt x="162880" y="116388"/>
                  </a:lnTo>
                  <a:lnTo>
                    <a:pt x="177982" y="91965"/>
                  </a:lnTo>
                  <a:lnTo>
                    <a:pt x="193747" y="80259"/>
                  </a:lnTo>
                  <a:lnTo>
                    <a:pt x="213622" y="72327"/>
                  </a:lnTo>
                  <a:lnTo>
                    <a:pt x="272525" y="61228"/>
                  </a:lnTo>
                  <a:lnTo>
                    <a:pt x="299377" y="45986"/>
                  </a:lnTo>
                  <a:lnTo>
                    <a:pt x="303699" y="38613"/>
                  </a:lnTo>
                  <a:lnTo>
                    <a:pt x="305383" y="21062"/>
                  </a:lnTo>
                  <a:lnTo>
                    <a:pt x="300685" y="13809"/>
                  </a:lnTo>
                  <a:lnTo>
                    <a:pt x="282986" y="2629"/>
                  </a:lnTo>
                  <a:lnTo>
                    <a:pt x="259523" y="0"/>
                  </a:lnTo>
                  <a:lnTo>
                    <a:pt x="234666" y="3901"/>
                  </a:lnTo>
                  <a:lnTo>
                    <a:pt x="202111" y="19251"/>
                  </a:lnTo>
                  <a:lnTo>
                    <a:pt x="184974" y="31954"/>
                  </a:lnTo>
                  <a:lnTo>
                    <a:pt x="180638" y="40957"/>
                  </a:lnTo>
                  <a:lnTo>
                    <a:pt x="178939" y="63438"/>
                  </a:lnTo>
                  <a:lnTo>
                    <a:pt x="184560" y="96813"/>
                  </a:lnTo>
                  <a:lnTo>
                    <a:pt x="196670" y="115169"/>
                  </a:lnTo>
                  <a:lnTo>
                    <a:pt x="213751" y="129957"/>
                  </a:lnTo>
                  <a:lnTo>
                    <a:pt x="233041" y="140428"/>
                  </a:lnTo>
                  <a:lnTo>
                    <a:pt x="256432" y="142743"/>
                  </a:lnTo>
                  <a:lnTo>
                    <a:pt x="294798" y="1396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32506" y="424066"/>
              <a:ext cx="173137" cy="176059"/>
            </a:xfrm>
            <a:custGeom>
              <a:avLst/>
              <a:gdLst/>
              <a:ahLst/>
              <a:cxnLst/>
              <a:rect l="0" t="0" r="0" b="0"/>
              <a:pathLst>
                <a:path w="173137" h="176059">
                  <a:moveTo>
                    <a:pt x="141981" y="18130"/>
                  </a:moveTo>
                  <a:lnTo>
                    <a:pt x="125213" y="6952"/>
                  </a:lnTo>
                  <a:lnTo>
                    <a:pt x="86840" y="0"/>
                  </a:lnTo>
                  <a:lnTo>
                    <a:pt x="44014" y="3530"/>
                  </a:lnTo>
                  <a:lnTo>
                    <a:pt x="22011" y="12031"/>
                  </a:lnTo>
                  <a:lnTo>
                    <a:pt x="12868" y="17574"/>
                  </a:lnTo>
                  <a:lnTo>
                    <a:pt x="6773" y="25948"/>
                  </a:lnTo>
                  <a:lnTo>
                    <a:pt x="0" y="47731"/>
                  </a:lnTo>
                  <a:lnTo>
                    <a:pt x="2873" y="55412"/>
                  </a:lnTo>
                  <a:lnTo>
                    <a:pt x="9468" y="60532"/>
                  </a:lnTo>
                  <a:lnTo>
                    <a:pt x="29274" y="66221"/>
                  </a:lnTo>
                  <a:lnTo>
                    <a:pt x="80117" y="72993"/>
                  </a:lnTo>
                  <a:lnTo>
                    <a:pt x="135220" y="90839"/>
                  </a:lnTo>
                  <a:lnTo>
                    <a:pt x="156913" y="106597"/>
                  </a:lnTo>
                  <a:lnTo>
                    <a:pt x="165974" y="115713"/>
                  </a:lnTo>
                  <a:lnTo>
                    <a:pt x="170844" y="126469"/>
                  </a:lnTo>
                  <a:lnTo>
                    <a:pt x="173136" y="150899"/>
                  </a:lnTo>
                  <a:lnTo>
                    <a:pt x="167430" y="159285"/>
                  </a:lnTo>
                  <a:lnTo>
                    <a:pt x="157777" y="164876"/>
                  </a:lnTo>
                  <a:lnTo>
                    <a:pt x="116246" y="172745"/>
                  </a:lnTo>
                  <a:lnTo>
                    <a:pt x="76254" y="175076"/>
                  </a:lnTo>
                  <a:lnTo>
                    <a:pt x="47224" y="176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7968" y="633173"/>
              <a:ext cx="3484934" cy="82765"/>
            </a:xfrm>
            <a:custGeom>
              <a:avLst/>
              <a:gdLst/>
              <a:ahLst/>
              <a:cxnLst/>
              <a:rect l="0" t="0" r="0" b="0"/>
              <a:pathLst>
                <a:path w="3484934" h="82765">
                  <a:moveTo>
                    <a:pt x="3484933" y="40650"/>
                  </a:moveTo>
                  <a:lnTo>
                    <a:pt x="3427669" y="40650"/>
                  </a:lnTo>
                  <a:lnTo>
                    <a:pt x="3378279" y="40650"/>
                  </a:lnTo>
                  <a:lnTo>
                    <a:pt x="3320366" y="35061"/>
                  </a:lnTo>
                  <a:lnTo>
                    <a:pt x="3263687" y="31585"/>
                  </a:lnTo>
                  <a:lnTo>
                    <a:pt x="3218536" y="30772"/>
                  </a:lnTo>
                  <a:lnTo>
                    <a:pt x="3172342" y="30411"/>
                  </a:lnTo>
                  <a:lnTo>
                    <a:pt x="3109214" y="29038"/>
                  </a:lnTo>
                  <a:lnTo>
                    <a:pt x="3059834" y="22912"/>
                  </a:lnTo>
                  <a:lnTo>
                    <a:pt x="3001226" y="20249"/>
                  </a:lnTo>
                  <a:lnTo>
                    <a:pt x="2944590" y="19723"/>
                  </a:lnTo>
                  <a:lnTo>
                    <a:pt x="2888342" y="19619"/>
                  </a:lnTo>
                  <a:lnTo>
                    <a:pt x="2829052" y="19598"/>
                  </a:lnTo>
                  <a:lnTo>
                    <a:pt x="2766950" y="14005"/>
                  </a:lnTo>
                  <a:lnTo>
                    <a:pt x="2709623" y="10041"/>
                  </a:lnTo>
                  <a:lnTo>
                    <a:pt x="2653239" y="9258"/>
                  </a:lnTo>
                  <a:lnTo>
                    <a:pt x="2597041" y="9103"/>
                  </a:lnTo>
                  <a:lnTo>
                    <a:pt x="2539710" y="9072"/>
                  </a:lnTo>
                  <a:lnTo>
                    <a:pt x="2476393" y="9066"/>
                  </a:lnTo>
                  <a:lnTo>
                    <a:pt x="2429614" y="5946"/>
                  </a:lnTo>
                  <a:lnTo>
                    <a:pt x="2366995" y="0"/>
                  </a:lnTo>
                  <a:lnTo>
                    <a:pt x="2318171" y="4559"/>
                  </a:lnTo>
                  <a:lnTo>
                    <a:pt x="2256507" y="8175"/>
                  </a:lnTo>
                  <a:lnTo>
                    <a:pt x="2207575" y="8801"/>
                  </a:lnTo>
                  <a:lnTo>
                    <a:pt x="2148527" y="9013"/>
                  </a:lnTo>
                  <a:lnTo>
                    <a:pt x="2091803" y="9055"/>
                  </a:lnTo>
                  <a:lnTo>
                    <a:pt x="2035538" y="9063"/>
                  </a:lnTo>
                  <a:lnTo>
                    <a:pt x="1979364" y="9064"/>
                  </a:lnTo>
                  <a:lnTo>
                    <a:pt x="1917618" y="9065"/>
                  </a:lnTo>
                  <a:lnTo>
                    <a:pt x="1856332" y="10235"/>
                  </a:lnTo>
                  <a:lnTo>
                    <a:pt x="1807465" y="16300"/>
                  </a:lnTo>
                  <a:lnTo>
                    <a:pt x="1745319" y="18943"/>
                  </a:lnTo>
                  <a:lnTo>
                    <a:pt x="1688135" y="19401"/>
                  </a:lnTo>
                  <a:lnTo>
                    <a:pt x="1628688" y="19536"/>
                  </a:lnTo>
                  <a:lnTo>
                    <a:pt x="1566679" y="19582"/>
                  </a:lnTo>
                  <a:lnTo>
                    <a:pt x="1509370" y="26827"/>
                  </a:lnTo>
                  <a:lnTo>
                    <a:pt x="1452989" y="29471"/>
                  </a:lnTo>
                  <a:lnTo>
                    <a:pt x="1391203" y="29993"/>
                  </a:lnTo>
                  <a:lnTo>
                    <a:pt x="1331078" y="30096"/>
                  </a:lnTo>
                  <a:lnTo>
                    <a:pt x="1274142" y="33236"/>
                  </a:lnTo>
                  <a:lnTo>
                    <a:pt x="1222533" y="38454"/>
                  </a:lnTo>
                  <a:lnTo>
                    <a:pt x="1164738" y="40000"/>
                  </a:lnTo>
                  <a:lnTo>
                    <a:pt x="1103287" y="40522"/>
                  </a:lnTo>
                  <a:lnTo>
                    <a:pt x="1043488" y="46202"/>
                  </a:lnTo>
                  <a:lnTo>
                    <a:pt x="990675" y="49704"/>
                  </a:lnTo>
                  <a:lnTo>
                    <a:pt x="939801" y="50742"/>
                  </a:lnTo>
                  <a:lnTo>
                    <a:pt x="876505" y="51049"/>
                  </a:lnTo>
                  <a:lnTo>
                    <a:pt x="822655" y="51140"/>
                  </a:lnTo>
                  <a:lnTo>
                    <a:pt x="760296" y="51167"/>
                  </a:lnTo>
                  <a:lnTo>
                    <a:pt x="706725" y="51176"/>
                  </a:lnTo>
                  <a:lnTo>
                    <a:pt x="644448" y="51178"/>
                  </a:lnTo>
                  <a:lnTo>
                    <a:pt x="590901" y="51179"/>
                  </a:lnTo>
                  <a:lnTo>
                    <a:pt x="547672" y="51179"/>
                  </a:lnTo>
                  <a:lnTo>
                    <a:pt x="498434" y="51179"/>
                  </a:lnTo>
                  <a:lnTo>
                    <a:pt x="449254" y="51179"/>
                  </a:lnTo>
                  <a:lnTo>
                    <a:pt x="397885" y="56768"/>
                  </a:lnTo>
                  <a:lnTo>
                    <a:pt x="337171" y="61902"/>
                  </a:lnTo>
                  <a:lnTo>
                    <a:pt x="295693" y="66863"/>
                  </a:lnTo>
                  <a:lnTo>
                    <a:pt x="249963" y="69848"/>
                  </a:lnTo>
                  <a:lnTo>
                    <a:pt x="190657" y="74648"/>
                  </a:lnTo>
                  <a:lnTo>
                    <a:pt x="133587" y="81161"/>
                  </a:lnTo>
                  <a:lnTo>
                    <a:pt x="74914" y="82448"/>
                  </a:lnTo>
                  <a:lnTo>
                    <a:pt x="16878" y="82702"/>
                  </a:lnTo>
                  <a:lnTo>
                    <a:pt x="0" y="82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37699" y="421139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9607" y="0"/>
                  </a:lnTo>
                  <a:lnTo>
                    <a:pt x="1620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42721" y="179807"/>
            <a:ext cx="5459353" cy="714361"/>
            <a:chOff x="4542721" y="179807"/>
            <a:chExt cx="5459353" cy="714361"/>
          </a:xfrm>
        </p:grpSpPr>
        <p:sp>
          <p:nvSpPr>
            <p:cNvPr id="27" name="Freeform 26"/>
            <p:cNvSpPr/>
            <p:nvPr/>
          </p:nvSpPr>
          <p:spPr>
            <a:xfrm>
              <a:off x="4653596" y="273740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9065" y="168489"/>
                  </a:lnTo>
                  <a:lnTo>
                    <a:pt x="15684" y="226048"/>
                  </a:lnTo>
                  <a:lnTo>
                    <a:pt x="19464" y="280147"/>
                  </a:lnTo>
                  <a:lnTo>
                    <a:pt x="29180" y="342392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42721" y="179807"/>
              <a:ext cx="308912" cy="262390"/>
            </a:xfrm>
            <a:custGeom>
              <a:avLst/>
              <a:gdLst/>
              <a:ahLst/>
              <a:cxnLst/>
              <a:rect l="0" t="0" r="0" b="0"/>
              <a:pathLst>
                <a:path w="308912" h="262390">
                  <a:moveTo>
                    <a:pt x="5590" y="93933"/>
                  </a:moveTo>
                  <a:lnTo>
                    <a:pt x="0" y="77166"/>
                  </a:lnTo>
                  <a:lnTo>
                    <a:pt x="694" y="69887"/>
                  </a:lnTo>
                  <a:lnTo>
                    <a:pt x="7703" y="55560"/>
                  </a:lnTo>
                  <a:lnTo>
                    <a:pt x="68407" y="13235"/>
                  </a:lnTo>
                  <a:lnTo>
                    <a:pt x="105830" y="3342"/>
                  </a:lnTo>
                  <a:lnTo>
                    <a:pt x="160398" y="0"/>
                  </a:lnTo>
                  <a:lnTo>
                    <a:pt x="201067" y="1760"/>
                  </a:lnTo>
                  <a:lnTo>
                    <a:pt x="234695" y="16060"/>
                  </a:lnTo>
                  <a:lnTo>
                    <a:pt x="275027" y="48685"/>
                  </a:lnTo>
                  <a:lnTo>
                    <a:pt x="296642" y="80656"/>
                  </a:lnTo>
                  <a:lnTo>
                    <a:pt x="306687" y="119765"/>
                  </a:lnTo>
                  <a:lnTo>
                    <a:pt x="308911" y="173732"/>
                  </a:lnTo>
                  <a:lnTo>
                    <a:pt x="304955" y="197250"/>
                  </a:lnTo>
                  <a:lnTo>
                    <a:pt x="290563" y="224631"/>
                  </a:lnTo>
                  <a:lnTo>
                    <a:pt x="274964" y="237029"/>
                  </a:lnTo>
                  <a:lnTo>
                    <a:pt x="230765" y="254520"/>
                  </a:lnTo>
                  <a:lnTo>
                    <a:pt x="172078" y="260835"/>
                  </a:lnTo>
                  <a:lnTo>
                    <a:pt x="131932" y="262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05339" y="481194"/>
              <a:ext cx="195698" cy="182102"/>
            </a:xfrm>
            <a:custGeom>
              <a:avLst/>
              <a:gdLst/>
              <a:ahLst/>
              <a:cxnLst/>
              <a:rect l="0" t="0" r="0" b="0"/>
              <a:pathLst>
                <a:path w="195698" h="182102">
                  <a:moveTo>
                    <a:pt x="111469" y="87344"/>
                  </a:moveTo>
                  <a:lnTo>
                    <a:pt x="122648" y="76166"/>
                  </a:lnTo>
                  <a:lnTo>
                    <a:pt x="124770" y="69364"/>
                  </a:lnTo>
                  <a:lnTo>
                    <a:pt x="122169" y="41852"/>
                  </a:lnTo>
                  <a:lnTo>
                    <a:pt x="117005" y="17603"/>
                  </a:lnTo>
                  <a:lnTo>
                    <a:pt x="110480" y="9265"/>
                  </a:lnTo>
                  <a:lnTo>
                    <a:pt x="90752" y="0"/>
                  </a:lnTo>
                  <a:lnTo>
                    <a:pt x="69506" y="2121"/>
                  </a:lnTo>
                  <a:lnTo>
                    <a:pt x="49535" y="10863"/>
                  </a:lnTo>
                  <a:lnTo>
                    <a:pt x="32860" y="22547"/>
                  </a:lnTo>
                  <a:lnTo>
                    <a:pt x="10318" y="53457"/>
                  </a:lnTo>
                  <a:lnTo>
                    <a:pt x="0" y="97841"/>
                  </a:lnTo>
                  <a:lnTo>
                    <a:pt x="3826" y="121645"/>
                  </a:lnTo>
                  <a:lnTo>
                    <a:pt x="19133" y="148200"/>
                  </a:lnTo>
                  <a:lnTo>
                    <a:pt x="41607" y="170886"/>
                  </a:lnTo>
                  <a:lnTo>
                    <a:pt x="50856" y="178134"/>
                  </a:lnTo>
                  <a:lnTo>
                    <a:pt x="60532" y="180626"/>
                  </a:lnTo>
                  <a:lnTo>
                    <a:pt x="80641" y="177156"/>
                  </a:lnTo>
                  <a:lnTo>
                    <a:pt x="106104" y="162048"/>
                  </a:lnTo>
                  <a:lnTo>
                    <a:pt x="128467" y="142754"/>
                  </a:lnTo>
                  <a:lnTo>
                    <a:pt x="144322" y="111041"/>
                  </a:lnTo>
                  <a:lnTo>
                    <a:pt x="146347" y="88518"/>
                  </a:lnTo>
                  <a:lnTo>
                    <a:pt x="145250" y="77598"/>
                  </a:lnTo>
                  <a:lnTo>
                    <a:pt x="143348" y="73828"/>
                  </a:lnTo>
                  <a:lnTo>
                    <a:pt x="140911" y="74824"/>
                  </a:lnTo>
                  <a:lnTo>
                    <a:pt x="138116" y="78997"/>
                  </a:lnTo>
                  <a:lnTo>
                    <a:pt x="138130" y="92993"/>
                  </a:lnTo>
                  <a:lnTo>
                    <a:pt x="147671" y="130574"/>
                  </a:lnTo>
                  <a:lnTo>
                    <a:pt x="163010" y="155785"/>
                  </a:lnTo>
                  <a:lnTo>
                    <a:pt x="195697" y="1821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51944" y="463253"/>
              <a:ext cx="160106" cy="196839"/>
            </a:xfrm>
            <a:custGeom>
              <a:avLst/>
              <a:gdLst/>
              <a:ahLst/>
              <a:cxnLst/>
              <a:rect l="0" t="0" r="0" b="0"/>
              <a:pathLst>
                <a:path w="160106" h="196839">
                  <a:moveTo>
                    <a:pt x="96491" y="0"/>
                  </a:moveTo>
                  <a:lnTo>
                    <a:pt x="34233" y="19129"/>
                  </a:lnTo>
                  <a:lnTo>
                    <a:pt x="17738" y="30339"/>
                  </a:lnTo>
                  <a:lnTo>
                    <a:pt x="5728" y="46239"/>
                  </a:lnTo>
                  <a:lnTo>
                    <a:pt x="887" y="55393"/>
                  </a:lnTo>
                  <a:lnTo>
                    <a:pt x="0" y="63835"/>
                  </a:lnTo>
                  <a:lnTo>
                    <a:pt x="5253" y="79454"/>
                  </a:lnTo>
                  <a:lnTo>
                    <a:pt x="12269" y="84555"/>
                  </a:lnTo>
                  <a:lnTo>
                    <a:pt x="64675" y="99003"/>
                  </a:lnTo>
                  <a:lnTo>
                    <a:pt x="125851" y="115911"/>
                  </a:lnTo>
                  <a:lnTo>
                    <a:pt x="137121" y="119388"/>
                  </a:lnTo>
                  <a:lnTo>
                    <a:pt x="145805" y="125216"/>
                  </a:lnTo>
                  <a:lnTo>
                    <a:pt x="158572" y="141049"/>
                  </a:lnTo>
                  <a:lnTo>
                    <a:pt x="160105" y="150185"/>
                  </a:lnTo>
                  <a:lnTo>
                    <a:pt x="155569" y="169694"/>
                  </a:lnTo>
                  <a:lnTo>
                    <a:pt x="148745" y="177471"/>
                  </a:lnTo>
                  <a:lnTo>
                    <a:pt x="128683" y="189230"/>
                  </a:lnTo>
                  <a:lnTo>
                    <a:pt x="91081" y="196838"/>
                  </a:lnTo>
                  <a:lnTo>
                    <a:pt x="43848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74146" y="463253"/>
              <a:ext cx="155660" cy="172497"/>
            </a:xfrm>
            <a:custGeom>
              <a:avLst/>
              <a:gdLst/>
              <a:ahLst/>
              <a:cxnLst/>
              <a:rect l="0" t="0" r="0" b="0"/>
              <a:pathLst>
                <a:path w="155660" h="172497">
                  <a:moveTo>
                    <a:pt x="74331" y="0"/>
                  </a:moveTo>
                  <a:lnTo>
                    <a:pt x="51974" y="0"/>
                  </a:lnTo>
                  <a:lnTo>
                    <a:pt x="34759" y="6239"/>
                  </a:lnTo>
                  <a:lnTo>
                    <a:pt x="4643" y="29309"/>
                  </a:lnTo>
                  <a:lnTo>
                    <a:pt x="966" y="37087"/>
                  </a:lnTo>
                  <a:lnTo>
                    <a:pt x="0" y="55088"/>
                  </a:lnTo>
                  <a:lnTo>
                    <a:pt x="3720" y="62462"/>
                  </a:lnTo>
                  <a:lnTo>
                    <a:pt x="17212" y="73774"/>
                  </a:lnTo>
                  <a:lnTo>
                    <a:pt x="76052" y="94305"/>
                  </a:lnTo>
                  <a:lnTo>
                    <a:pt x="135172" y="113415"/>
                  </a:lnTo>
                  <a:lnTo>
                    <a:pt x="152454" y="124886"/>
                  </a:lnTo>
                  <a:lnTo>
                    <a:pt x="155659" y="131221"/>
                  </a:lnTo>
                  <a:lnTo>
                    <a:pt x="155455" y="137783"/>
                  </a:lnTo>
                  <a:lnTo>
                    <a:pt x="152980" y="144498"/>
                  </a:lnTo>
                  <a:lnTo>
                    <a:pt x="140871" y="155079"/>
                  </a:lnTo>
                  <a:lnTo>
                    <a:pt x="104502" y="171403"/>
                  </a:lnTo>
                  <a:lnTo>
                    <a:pt x="84231" y="172496"/>
                  </a:lnTo>
                  <a:lnTo>
                    <a:pt x="22658" y="168811"/>
                  </a:lnTo>
                  <a:lnTo>
                    <a:pt x="1116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34982" y="284269"/>
              <a:ext cx="17283" cy="368498"/>
            </a:xfrm>
            <a:custGeom>
              <a:avLst/>
              <a:gdLst/>
              <a:ahLst/>
              <a:cxnLst/>
              <a:rect l="0" t="0" r="0" b="0"/>
              <a:pathLst>
                <a:path w="17283" h="368498">
                  <a:moveTo>
                    <a:pt x="8334" y="0"/>
                  </a:moveTo>
                  <a:lnTo>
                    <a:pt x="5215" y="48931"/>
                  </a:lnTo>
                  <a:lnTo>
                    <a:pt x="0" y="99896"/>
                  </a:lnTo>
                  <a:lnTo>
                    <a:pt x="1575" y="159450"/>
                  </a:lnTo>
                  <a:lnTo>
                    <a:pt x="6331" y="218430"/>
                  </a:lnTo>
                  <a:lnTo>
                    <a:pt x="10860" y="269831"/>
                  </a:lnTo>
                  <a:lnTo>
                    <a:pt x="17282" y="329120"/>
                  </a:lnTo>
                  <a:lnTo>
                    <a:pt x="15040" y="348267"/>
                  </a:lnTo>
                  <a:lnTo>
                    <a:pt x="833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74860" y="463253"/>
              <a:ext cx="305327" cy="1"/>
            </a:xfrm>
            <a:custGeom>
              <a:avLst/>
              <a:gdLst/>
              <a:ahLst/>
              <a:cxnLst/>
              <a:rect l="0" t="0" r="0" b="0"/>
              <a:pathLst>
                <a:path w="305327" h="1">
                  <a:moveTo>
                    <a:pt x="305326" y="0"/>
                  </a:moveTo>
                  <a:lnTo>
                    <a:pt x="251182" y="0"/>
                  </a:lnTo>
                  <a:lnTo>
                    <a:pt x="190646" y="0"/>
                  </a:lnTo>
                  <a:lnTo>
                    <a:pt x="139676" y="0"/>
                  </a:lnTo>
                  <a:lnTo>
                    <a:pt x="78456" y="0"/>
                  </a:lnTo>
                  <a:lnTo>
                    <a:pt x="2754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69658" y="273740"/>
              <a:ext cx="169216" cy="389556"/>
            </a:xfrm>
            <a:custGeom>
              <a:avLst/>
              <a:gdLst/>
              <a:ahLst/>
              <a:cxnLst/>
              <a:rect l="0" t="0" r="0" b="0"/>
              <a:pathLst>
                <a:path w="169216" h="389556">
                  <a:moveTo>
                    <a:pt x="0" y="0"/>
                  </a:moveTo>
                  <a:lnTo>
                    <a:pt x="3120" y="59359"/>
                  </a:lnTo>
                  <a:lnTo>
                    <a:pt x="9065" y="121300"/>
                  </a:lnTo>
                  <a:lnTo>
                    <a:pt x="15684" y="175021"/>
                  </a:lnTo>
                  <a:lnTo>
                    <a:pt x="25054" y="227983"/>
                  </a:lnTo>
                  <a:lnTo>
                    <a:pt x="30295" y="289876"/>
                  </a:lnTo>
                  <a:lnTo>
                    <a:pt x="30033" y="324795"/>
                  </a:lnTo>
                  <a:lnTo>
                    <a:pt x="28211" y="325325"/>
                  </a:lnTo>
                  <a:lnTo>
                    <a:pt x="25826" y="322168"/>
                  </a:lnTo>
                  <a:lnTo>
                    <a:pt x="22470" y="289780"/>
                  </a:lnTo>
                  <a:lnTo>
                    <a:pt x="27065" y="254317"/>
                  </a:lnTo>
                  <a:lnTo>
                    <a:pt x="41424" y="221583"/>
                  </a:lnTo>
                  <a:lnTo>
                    <a:pt x="49843" y="214402"/>
                  </a:lnTo>
                  <a:lnTo>
                    <a:pt x="71675" y="206424"/>
                  </a:lnTo>
                  <a:lnTo>
                    <a:pt x="81709" y="207806"/>
                  </a:lnTo>
                  <a:lnTo>
                    <a:pt x="99096" y="218701"/>
                  </a:lnTo>
                  <a:lnTo>
                    <a:pt x="129322" y="255460"/>
                  </a:lnTo>
                  <a:lnTo>
                    <a:pt x="157823" y="306568"/>
                  </a:lnTo>
                  <a:lnTo>
                    <a:pt x="168409" y="332785"/>
                  </a:lnTo>
                  <a:lnTo>
                    <a:pt x="169215" y="356135"/>
                  </a:lnTo>
                  <a:lnTo>
                    <a:pt x="165674" y="371972"/>
                  </a:lnTo>
                  <a:lnTo>
                    <a:pt x="15792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90756" y="463253"/>
              <a:ext cx="94758" cy="172075"/>
            </a:xfrm>
            <a:custGeom>
              <a:avLst/>
              <a:gdLst/>
              <a:ahLst/>
              <a:cxnLst/>
              <a:rect l="0" t="0" r="0" b="0"/>
              <a:pathLst>
                <a:path w="94758" h="172075">
                  <a:moveTo>
                    <a:pt x="0" y="63171"/>
                  </a:moveTo>
                  <a:lnTo>
                    <a:pt x="17959" y="117046"/>
                  </a:lnTo>
                  <a:lnTo>
                    <a:pt x="36301" y="172074"/>
                  </a:lnTo>
                  <a:lnTo>
                    <a:pt x="23748" y="119944"/>
                  </a:lnTo>
                  <a:lnTo>
                    <a:pt x="12501" y="58126"/>
                  </a:lnTo>
                  <a:lnTo>
                    <a:pt x="17644" y="37142"/>
                  </a:lnTo>
                  <a:lnTo>
                    <a:pt x="22291" y="28271"/>
                  </a:lnTo>
                  <a:lnTo>
                    <a:pt x="36813" y="15295"/>
                  </a:lnTo>
                  <a:lnTo>
                    <a:pt x="54966" y="679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35540" y="494839"/>
              <a:ext cx="129698" cy="153137"/>
            </a:xfrm>
            <a:custGeom>
              <a:avLst/>
              <a:gdLst/>
              <a:ahLst/>
              <a:cxnLst/>
              <a:rect l="0" t="0" r="0" b="0"/>
              <a:pathLst>
                <a:path w="129698" h="153137">
                  <a:moveTo>
                    <a:pt x="107900" y="0"/>
                  </a:moveTo>
                  <a:lnTo>
                    <a:pt x="49283" y="5589"/>
                  </a:lnTo>
                  <a:lnTo>
                    <a:pt x="28816" y="14572"/>
                  </a:lnTo>
                  <a:lnTo>
                    <a:pt x="20082" y="20243"/>
                  </a:lnTo>
                  <a:lnTo>
                    <a:pt x="7259" y="39023"/>
                  </a:lnTo>
                  <a:lnTo>
                    <a:pt x="0" y="61797"/>
                  </a:lnTo>
                  <a:lnTo>
                    <a:pt x="673" y="83617"/>
                  </a:lnTo>
                  <a:lnTo>
                    <a:pt x="13218" y="115632"/>
                  </a:lnTo>
                  <a:lnTo>
                    <a:pt x="37342" y="141756"/>
                  </a:lnTo>
                  <a:lnTo>
                    <a:pt x="59773" y="150740"/>
                  </a:lnTo>
                  <a:lnTo>
                    <a:pt x="72306" y="153136"/>
                  </a:lnTo>
                  <a:lnTo>
                    <a:pt x="92470" y="149559"/>
                  </a:lnTo>
                  <a:lnTo>
                    <a:pt x="101123" y="145329"/>
                  </a:lnTo>
                  <a:lnTo>
                    <a:pt x="116976" y="128152"/>
                  </a:lnTo>
                  <a:lnTo>
                    <a:pt x="124480" y="117020"/>
                  </a:lnTo>
                  <a:lnTo>
                    <a:pt x="129697" y="95293"/>
                  </a:lnTo>
                  <a:lnTo>
                    <a:pt x="126057" y="66449"/>
                  </a:lnTo>
                  <a:lnTo>
                    <a:pt x="118429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08074" y="494839"/>
              <a:ext cx="148512" cy="181546"/>
            </a:xfrm>
            <a:custGeom>
              <a:avLst/>
              <a:gdLst/>
              <a:ahLst/>
              <a:cxnLst/>
              <a:rect l="0" t="0" r="0" b="0"/>
              <a:pathLst>
                <a:path w="148512" h="181546">
                  <a:moveTo>
                    <a:pt x="9066" y="0"/>
                  </a:moveTo>
                  <a:lnTo>
                    <a:pt x="3476" y="58617"/>
                  </a:lnTo>
                  <a:lnTo>
                    <a:pt x="0" y="98996"/>
                  </a:lnTo>
                  <a:lnTo>
                    <a:pt x="5426" y="120427"/>
                  </a:lnTo>
                  <a:lnTo>
                    <a:pt x="22385" y="158839"/>
                  </a:lnTo>
                  <a:lnTo>
                    <a:pt x="29643" y="166724"/>
                  </a:lnTo>
                  <a:lnTo>
                    <a:pt x="50187" y="178604"/>
                  </a:lnTo>
                  <a:lnTo>
                    <a:pt x="74915" y="181545"/>
                  </a:lnTo>
                  <a:lnTo>
                    <a:pt x="99163" y="177783"/>
                  </a:lnTo>
                  <a:lnTo>
                    <a:pt x="117740" y="168312"/>
                  </a:lnTo>
                  <a:lnTo>
                    <a:pt x="130675" y="153184"/>
                  </a:lnTo>
                  <a:lnTo>
                    <a:pt x="148511" y="109287"/>
                  </a:lnTo>
                  <a:lnTo>
                    <a:pt x="147084" y="47956"/>
                  </a:lnTo>
                  <a:lnTo>
                    <a:pt x="14593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43482" y="534519"/>
              <a:ext cx="193001" cy="260702"/>
            </a:xfrm>
            <a:custGeom>
              <a:avLst/>
              <a:gdLst/>
              <a:ahLst/>
              <a:cxnLst/>
              <a:rect l="0" t="0" r="0" b="0"/>
              <a:pathLst>
                <a:path w="193001" h="260702">
                  <a:moveTo>
                    <a:pt x="147398" y="86662"/>
                  </a:moveTo>
                  <a:lnTo>
                    <a:pt x="164166" y="81073"/>
                  </a:lnTo>
                  <a:lnTo>
                    <a:pt x="169106" y="74747"/>
                  </a:lnTo>
                  <a:lnTo>
                    <a:pt x="174594" y="55240"/>
                  </a:lnTo>
                  <a:lnTo>
                    <a:pt x="170794" y="34092"/>
                  </a:lnTo>
                  <a:lnTo>
                    <a:pt x="166505" y="23539"/>
                  </a:lnTo>
                  <a:lnTo>
                    <a:pt x="152381" y="8695"/>
                  </a:lnTo>
                  <a:lnTo>
                    <a:pt x="143701" y="3098"/>
                  </a:lnTo>
                  <a:lnTo>
                    <a:pt x="121579" y="0"/>
                  </a:lnTo>
                  <a:lnTo>
                    <a:pt x="98489" y="3692"/>
                  </a:lnTo>
                  <a:lnTo>
                    <a:pt x="80428" y="13131"/>
                  </a:lnTo>
                  <a:lnTo>
                    <a:pt x="67721" y="28245"/>
                  </a:lnTo>
                  <a:lnTo>
                    <a:pt x="62695" y="37189"/>
                  </a:lnTo>
                  <a:lnTo>
                    <a:pt x="60229" y="56485"/>
                  </a:lnTo>
                  <a:lnTo>
                    <a:pt x="64203" y="75590"/>
                  </a:lnTo>
                  <a:lnTo>
                    <a:pt x="73769" y="91879"/>
                  </a:lnTo>
                  <a:lnTo>
                    <a:pt x="81934" y="97159"/>
                  </a:lnTo>
                  <a:lnTo>
                    <a:pt x="103486" y="103026"/>
                  </a:lnTo>
                  <a:lnTo>
                    <a:pt x="113444" y="102250"/>
                  </a:lnTo>
                  <a:lnTo>
                    <a:pt x="130747" y="95150"/>
                  </a:lnTo>
                  <a:lnTo>
                    <a:pt x="143118" y="81076"/>
                  </a:lnTo>
                  <a:lnTo>
                    <a:pt x="148054" y="72409"/>
                  </a:lnTo>
                  <a:lnTo>
                    <a:pt x="152515" y="70141"/>
                  </a:lnTo>
                  <a:lnTo>
                    <a:pt x="156658" y="72139"/>
                  </a:lnTo>
                  <a:lnTo>
                    <a:pt x="160591" y="76980"/>
                  </a:lnTo>
                  <a:lnTo>
                    <a:pt x="178873" y="131198"/>
                  </a:lnTo>
                  <a:lnTo>
                    <a:pt x="193000" y="185406"/>
                  </a:lnTo>
                  <a:lnTo>
                    <a:pt x="192366" y="221594"/>
                  </a:lnTo>
                  <a:lnTo>
                    <a:pt x="184542" y="240608"/>
                  </a:lnTo>
                  <a:lnTo>
                    <a:pt x="179180" y="248954"/>
                  </a:lnTo>
                  <a:lnTo>
                    <a:pt x="170926" y="254518"/>
                  </a:lnTo>
                  <a:lnTo>
                    <a:pt x="149277" y="260701"/>
                  </a:lnTo>
                  <a:lnTo>
                    <a:pt x="97250" y="257434"/>
                  </a:lnTo>
                  <a:lnTo>
                    <a:pt x="41913" y="255575"/>
                  </a:lnTo>
                  <a:lnTo>
                    <a:pt x="0" y="255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54052" y="347440"/>
              <a:ext cx="171694" cy="296306"/>
            </a:xfrm>
            <a:custGeom>
              <a:avLst/>
              <a:gdLst/>
              <a:ahLst/>
              <a:cxnLst/>
              <a:rect l="0" t="0" r="0" b="0"/>
              <a:pathLst>
                <a:path w="171694" h="296306">
                  <a:moveTo>
                    <a:pt x="0" y="0"/>
                  </a:moveTo>
                  <a:lnTo>
                    <a:pt x="5588" y="58617"/>
                  </a:lnTo>
                  <a:lnTo>
                    <a:pt x="14654" y="110175"/>
                  </a:lnTo>
                  <a:lnTo>
                    <a:pt x="24749" y="164316"/>
                  </a:lnTo>
                  <a:lnTo>
                    <a:pt x="29560" y="217402"/>
                  </a:lnTo>
                  <a:lnTo>
                    <a:pt x="37251" y="270931"/>
                  </a:lnTo>
                  <a:lnTo>
                    <a:pt x="34884" y="293549"/>
                  </a:lnTo>
                  <a:lnTo>
                    <a:pt x="33784" y="296305"/>
                  </a:lnTo>
                  <a:lnTo>
                    <a:pt x="32236" y="276657"/>
                  </a:lnTo>
                  <a:lnTo>
                    <a:pt x="34118" y="237820"/>
                  </a:lnTo>
                  <a:lnTo>
                    <a:pt x="42849" y="218392"/>
                  </a:lnTo>
                  <a:lnTo>
                    <a:pt x="66508" y="194300"/>
                  </a:lnTo>
                  <a:lnTo>
                    <a:pt x="77094" y="190365"/>
                  </a:lnTo>
                  <a:lnTo>
                    <a:pt x="101334" y="189112"/>
                  </a:lnTo>
                  <a:lnTo>
                    <a:pt x="121466" y="195574"/>
                  </a:lnTo>
                  <a:lnTo>
                    <a:pt x="138212" y="207414"/>
                  </a:lnTo>
                  <a:lnTo>
                    <a:pt x="159624" y="233811"/>
                  </a:lnTo>
                  <a:lnTo>
                    <a:pt x="169600" y="253655"/>
                  </a:lnTo>
                  <a:lnTo>
                    <a:pt x="171693" y="271053"/>
                  </a:lnTo>
                  <a:lnTo>
                    <a:pt x="16845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13525" y="336911"/>
              <a:ext cx="9067" cy="347442"/>
            </a:xfrm>
            <a:custGeom>
              <a:avLst/>
              <a:gdLst/>
              <a:ahLst/>
              <a:cxnLst/>
              <a:rect l="0" t="0" r="0" b="0"/>
              <a:pathLst>
                <a:path w="9067" h="347442">
                  <a:moveTo>
                    <a:pt x="9066" y="0"/>
                  </a:moveTo>
                  <a:lnTo>
                    <a:pt x="0" y="58617"/>
                  </a:lnTo>
                  <a:lnTo>
                    <a:pt x="4560" y="110175"/>
                  </a:lnTo>
                  <a:lnTo>
                    <a:pt x="7731" y="169905"/>
                  </a:lnTo>
                  <a:lnTo>
                    <a:pt x="8670" y="226467"/>
                  </a:lnTo>
                  <a:lnTo>
                    <a:pt x="8987" y="289576"/>
                  </a:lnTo>
                  <a:lnTo>
                    <a:pt x="906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64663" y="484310"/>
              <a:ext cx="284271" cy="10530"/>
            </a:xfrm>
            <a:custGeom>
              <a:avLst/>
              <a:gdLst/>
              <a:ahLst/>
              <a:cxnLst/>
              <a:rect l="0" t="0" r="0" b="0"/>
              <a:pathLst>
                <a:path w="284271" h="10530">
                  <a:moveTo>
                    <a:pt x="284270" y="0"/>
                  </a:moveTo>
                  <a:lnTo>
                    <a:pt x="241578" y="3120"/>
                  </a:lnTo>
                  <a:lnTo>
                    <a:pt x="188749" y="9065"/>
                  </a:lnTo>
                  <a:lnTo>
                    <a:pt x="130394" y="10240"/>
                  </a:lnTo>
                  <a:lnTo>
                    <a:pt x="73806" y="10472"/>
                  </a:lnTo>
                  <a:lnTo>
                    <a:pt x="34737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06819" y="315854"/>
              <a:ext cx="347192" cy="349717"/>
            </a:xfrm>
            <a:custGeom>
              <a:avLst/>
              <a:gdLst/>
              <a:ahLst/>
              <a:cxnLst/>
              <a:rect l="0" t="0" r="0" b="0"/>
              <a:pathLst>
                <a:path w="347192" h="349717">
                  <a:moveTo>
                    <a:pt x="0" y="0"/>
                  </a:moveTo>
                  <a:lnTo>
                    <a:pt x="3119" y="54145"/>
                  </a:lnTo>
                  <a:lnTo>
                    <a:pt x="17958" y="116965"/>
                  </a:lnTo>
                  <a:lnTo>
                    <a:pt x="31666" y="174360"/>
                  </a:lnTo>
                  <a:lnTo>
                    <a:pt x="45639" y="225774"/>
                  </a:lnTo>
                  <a:lnTo>
                    <a:pt x="58494" y="280991"/>
                  </a:lnTo>
                  <a:lnTo>
                    <a:pt x="60615" y="314754"/>
                  </a:lnTo>
                  <a:lnTo>
                    <a:pt x="59127" y="315121"/>
                  </a:lnTo>
                  <a:lnTo>
                    <a:pt x="56965" y="311856"/>
                  </a:lnTo>
                  <a:lnTo>
                    <a:pt x="53923" y="279316"/>
                  </a:lnTo>
                  <a:lnTo>
                    <a:pt x="58611" y="243807"/>
                  </a:lnTo>
                  <a:lnTo>
                    <a:pt x="63640" y="235068"/>
                  </a:lnTo>
                  <a:lnTo>
                    <a:pt x="78587" y="222238"/>
                  </a:lnTo>
                  <a:lnTo>
                    <a:pt x="100048" y="218876"/>
                  </a:lnTo>
                  <a:lnTo>
                    <a:pt x="112322" y="219617"/>
                  </a:lnTo>
                  <a:lnTo>
                    <a:pt x="132199" y="229799"/>
                  </a:lnTo>
                  <a:lnTo>
                    <a:pt x="164024" y="264931"/>
                  </a:lnTo>
                  <a:lnTo>
                    <a:pt x="188467" y="324415"/>
                  </a:lnTo>
                  <a:lnTo>
                    <a:pt x="192325" y="335600"/>
                  </a:lnTo>
                  <a:lnTo>
                    <a:pt x="196067" y="338377"/>
                  </a:lnTo>
                  <a:lnTo>
                    <a:pt x="199731" y="335549"/>
                  </a:lnTo>
                  <a:lnTo>
                    <a:pt x="219607" y="308567"/>
                  </a:lnTo>
                  <a:lnTo>
                    <a:pt x="254469" y="281877"/>
                  </a:lnTo>
                  <a:lnTo>
                    <a:pt x="285968" y="269263"/>
                  </a:lnTo>
                  <a:lnTo>
                    <a:pt x="322077" y="262666"/>
                  </a:lnTo>
                  <a:lnTo>
                    <a:pt x="340457" y="252831"/>
                  </a:lnTo>
                  <a:lnTo>
                    <a:pt x="345124" y="245763"/>
                  </a:lnTo>
                  <a:lnTo>
                    <a:pt x="347191" y="228551"/>
                  </a:lnTo>
                  <a:lnTo>
                    <a:pt x="341090" y="212323"/>
                  </a:lnTo>
                  <a:lnTo>
                    <a:pt x="336188" y="204720"/>
                  </a:lnTo>
                  <a:lnTo>
                    <a:pt x="328240" y="199651"/>
                  </a:lnTo>
                  <a:lnTo>
                    <a:pt x="306931" y="194019"/>
                  </a:lnTo>
                  <a:lnTo>
                    <a:pt x="274216" y="196438"/>
                  </a:lnTo>
                  <a:lnTo>
                    <a:pt x="256015" y="204679"/>
                  </a:lnTo>
                  <a:lnTo>
                    <a:pt x="225266" y="229034"/>
                  </a:lnTo>
                  <a:lnTo>
                    <a:pt x="209334" y="255036"/>
                  </a:lnTo>
                  <a:lnTo>
                    <a:pt x="202794" y="290556"/>
                  </a:lnTo>
                  <a:lnTo>
                    <a:pt x="207503" y="313970"/>
                  </a:lnTo>
                  <a:lnTo>
                    <a:pt x="212035" y="325127"/>
                  </a:lnTo>
                  <a:lnTo>
                    <a:pt x="226429" y="340643"/>
                  </a:lnTo>
                  <a:lnTo>
                    <a:pt x="235181" y="346418"/>
                  </a:lnTo>
                  <a:lnTo>
                    <a:pt x="257383" y="349716"/>
                  </a:lnTo>
                  <a:lnTo>
                    <a:pt x="319632" y="339307"/>
                  </a:lnTo>
                  <a:lnTo>
                    <a:pt x="33691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69516" y="487603"/>
              <a:ext cx="190069" cy="189727"/>
            </a:xfrm>
            <a:custGeom>
              <a:avLst/>
              <a:gdLst/>
              <a:ahLst/>
              <a:cxnLst/>
              <a:rect l="0" t="0" r="0" b="0"/>
              <a:pathLst>
                <a:path w="190069" h="189727">
                  <a:moveTo>
                    <a:pt x="147997" y="7236"/>
                  </a:moveTo>
                  <a:lnTo>
                    <a:pt x="120440" y="0"/>
                  </a:lnTo>
                  <a:lnTo>
                    <a:pt x="79651" y="23"/>
                  </a:lnTo>
                  <a:lnTo>
                    <a:pt x="33241" y="19806"/>
                  </a:lnTo>
                  <a:lnTo>
                    <a:pt x="13936" y="33879"/>
                  </a:lnTo>
                  <a:lnTo>
                    <a:pt x="1457" y="51833"/>
                  </a:lnTo>
                  <a:lnTo>
                    <a:pt x="0" y="60364"/>
                  </a:lnTo>
                  <a:lnTo>
                    <a:pt x="1369" y="68391"/>
                  </a:lnTo>
                  <a:lnTo>
                    <a:pt x="4622" y="76082"/>
                  </a:lnTo>
                  <a:lnTo>
                    <a:pt x="20714" y="87747"/>
                  </a:lnTo>
                  <a:lnTo>
                    <a:pt x="44633" y="95661"/>
                  </a:lnTo>
                  <a:lnTo>
                    <a:pt x="104530" y="103861"/>
                  </a:lnTo>
                  <a:lnTo>
                    <a:pt x="144476" y="116194"/>
                  </a:lnTo>
                  <a:lnTo>
                    <a:pt x="183826" y="141322"/>
                  </a:lnTo>
                  <a:lnTo>
                    <a:pt x="188261" y="150439"/>
                  </a:lnTo>
                  <a:lnTo>
                    <a:pt x="190068" y="173047"/>
                  </a:lnTo>
                  <a:lnTo>
                    <a:pt x="184233" y="180948"/>
                  </a:lnTo>
                  <a:lnTo>
                    <a:pt x="162152" y="189726"/>
                  </a:lnTo>
                  <a:lnTo>
                    <a:pt x="122425" y="189079"/>
                  </a:lnTo>
                  <a:lnTo>
                    <a:pt x="77825" y="178380"/>
                  </a:lnTo>
                  <a:lnTo>
                    <a:pt x="53241" y="165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03252" y="519479"/>
              <a:ext cx="209060" cy="175402"/>
            </a:xfrm>
            <a:custGeom>
              <a:avLst/>
              <a:gdLst/>
              <a:ahLst/>
              <a:cxnLst/>
              <a:rect l="0" t="0" r="0" b="0"/>
              <a:pathLst>
                <a:path w="209060" h="175402">
                  <a:moveTo>
                    <a:pt x="114302" y="80645"/>
                  </a:moveTo>
                  <a:lnTo>
                    <a:pt x="119892" y="63877"/>
                  </a:lnTo>
                  <a:lnTo>
                    <a:pt x="117779" y="31093"/>
                  </a:lnTo>
                  <a:lnTo>
                    <a:pt x="113110" y="21874"/>
                  </a:lnTo>
                  <a:lnTo>
                    <a:pt x="98565" y="8511"/>
                  </a:lnTo>
                  <a:lnTo>
                    <a:pt x="77282" y="1792"/>
                  </a:lnTo>
                  <a:lnTo>
                    <a:pt x="65055" y="0"/>
                  </a:lnTo>
                  <a:lnTo>
                    <a:pt x="53395" y="2315"/>
                  </a:lnTo>
                  <a:lnTo>
                    <a:pt x="31080" y="14246"/>
                  </a:lnTo>
                  <a:lnTo>
                    <a:pt x="15703" y="31247"/>
                  </a:lnTo>
                  <a:lnTo>
                    <a:pt x="6140" y="51671"/>
                  </a:lnTo>
                  <a:lnTo>
                    <a:pt x="0" y="102911"/>
                  </a:lnTo>
                  <a:lnTo>
                    <a:pt x="1500" y="129145"/>
                  </a:lnTo>
                  <a:lnTo>
                    <a:pt x="9966" y="152503"/>
                  </a:lnTo>
                  <a:lnTo>
                    <a:pt x="17839" y="160136"/>
                  </a:lnTo>
                  <a:lnTo>
                    <a:pt x="39064" y="168617"/>
                  </a:lnTo>
                  <a:lnTo>
                    <a:pt x="60976" y="169266"/>
                  </a:lnTo>
                  <a:lnTo>
                    <a:pt x="71733" y="167802"/>
                  </a:lnTo>
                  <a:lnTo>
                    <a:pt x="80073" y="163316"/>
                  </a:lnTo>
                  <a:lnTo>
                    <a:pt x="92461" y="148973"/>
                  </a:lnTo>
                  <a:lnTo>
                    <a:pt x="117434" y="90702"/>
                  </a:lnTo>
                  <a:lnTo>
                    <a:pt x="119900" y="88519"/>
                  </a:lnTo>
                  <a:lnTo>
                    <a:pt x="121543" y="91744"/>
                  </a:lnTo>
                  <a:lnTo>
                    <a:pt x="125709" y="107805"/>
                  </a:lnTo>
                  <a:lnTo>
                    <a:pt x="147447" y="150004"/>
                  </a:lnTo>
                  <a:lnTo>
                    <a:pt x="153947" y="158470"/>
                  </a:lnTo>
                  <a:lnTo>
                    <a:pt x="173646" y="167876"/>
                  </a:lnTo>
                  <a:lnTo>
                    <a:pt x="209059" y="1754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12311" y="504803"/>
              <a:ext cx="400756" cy="180990"/>
            </a:xfrm>
            <a:custGeom>
              <a:avLst/>
              <a:gdLst/>
              <a:ahLst/>
              <a:cxnLst/>
              <a:rect l="0" t="0" r="0" b="0"/>
              <a:pathLst>
                <a:path w="400756" h="180990">
                  <a:moveTo>
                    <a:pt x="0" y="84792"/>
                  </a:moveTo>
                  <a:lnTo>
                    <a:pt x="5589" y="143409"/>
                  </a:lnTo>
                  <a:lnTo>
                    <a:pt x="20243" y="178199"/>
                  </a:lnTo>
                  <a:lnTo>
                    <a:pt x="22854" y="180989"/>
                  </a:lnTo>
                  <a:lnTo>
                    <a:pt x="23425" y="178169"/>
                  </a:lnTo>
                  <a:lnTo>
                    <a:pt x="18145" y="117528"/>
                  </a:lnTo>
                  <a:lnTo>
                    <a:pt x="15084" y="95832"/>
                  </a:lnTo>
                  <a:lnTo>
                    <a:pt x="17622" y="74491"/>
                  </a:lnTo>
                  <a:lnTo>
                    <a:pt x="22277" y="66226"/>
                  </a:lnTo>
                  <a:lnTo>
                    <a:pt x="36807" y="53924"/>
                  </a:lnTo>
                  <a:lnTo>
                    <a:pt x="44425" y="52515"/>
                  </a:lnTo>
                  <a:lnTo>
                    <a:pt x="51844" y="53916"/>
                  </a:lnTo>
                  <a:lnTo>
                    <a:pt x="59129" y="57189"/>
                  </a:lnTo>
                  <a:lnTo>
                    <a:pt x="70343" y="70184"/>
                  </a:lnTo>
                  <a:lnTo>
                    <a:pt x="92663" y="112712"/>
                  </a:lnTo>
                  <a:lnTo>
                    <a:pt x="98041" y="115104"/>
                  </a:lnTo>
                  <a:lnTo>
                    <a:pt x="102795" y="110849"/>
                  </a:lnTo>
                  <a:lnTo>
                    <a:pt x="124844" y="65347"/>
                  </a:lnTo>
                  <a:lnTo>
                    <a:pt x="140884" y="53533"/>
                  </a:lnTo>
                  <a:lnTo>
                    <a:pt x="159710" y="50622"/>
                  </a:lnTo>
                  <a:lnTo>
                    <a:pt x="169645" y="51484"/>
                  </a:lnTo>
                  <a:lnTo>
                    <a:pt x="186921" y="61800"/>
                  </a:lnTo>
                  <a:lnTo>
                    <a:pt x="217077" y="97018"/>
                  </a:lnTo>
                  <a:lnTo>
                    <a:pt x="241164" y="156520"/>
                  </a:lnTo>
                  <a:lnTo>
                    <a:pt x="245004" y="167706"/>
                  </a:lnTo>
                  <a:lnTo>
                    <a:pt x="248734" y="169314"/>
                  </a:lnTo>
                  <a:lnTo>
                    <a:pt x="252390" y="164537"/>
                  </a:lnTo>
                  <a:lnTo>
                    <a:pt x="255998" y="155503"/>
                  </a:lnTo>
                  <a:lnTo>
                    <a:pt x="277842" y="131610"/>
                  </a:lnTo>
                  <a:lnTo>
                    <a:pt x="335257" y="103811"/>
                  </a:lnTo>
                  <a:lnTo>
                    <a:pt x="386997" y="75382"/>
                  </a:lnTo>
                  <a:lnTo>
                    <a:pt x="399336" y="54484"/>
                  </a:lnTo>
                  <a:lnTo>
                    <a:pt x="400755" y="44699"/>
                  </a:lnTo>
                  <a:lnTo>
                    <a:pt x="396091" y="27589"/>
                  </a:lnTo>
                  <a:lnTo>
                    <a:pt x="380312" y="4802"/>
                  </a:lnTo>
                  <a:lnTo>
                    <a:pt x="371694" y="1050"/>
                  </a:lnTo>
                  <a:lnTo>
                    <a:pt x="349641" y="0"/>
                  </a:lnTo>
                  <a:lnTo>
                    <a:pt x="316507" y="11576"/>
                  </a:lnTo>
                  <a:lnTo>
                    <a:pt x="301327" y="26515"/>
                  </a:lnTo>
                  <a:lnTo>
                    <a:pt x="282049" y="64702"/>
                  </a:lnTo>
                  <a:lnTo>
                    <a:pt x="276202" y="101197"/>
                  </a:lnTo>
                  <a:lnTo>
                    <a:pt x="280060" y="136056"/>
                  </a:lnTo>
                  <a:lnTo>
                    <a:pt x="288637" y="154760"/>
                  </a:lnTo>
                  <a:lnTo>
                    <a:pt x="294201" y="163023"/>
                  </a:lnTo>
                  <a:lnTo>
                    <a:pt x="302589" y="168531"/>
                  </a:lnTo>
                  <a:lnTo>
                    <a:pt x="336750" y="176284"/>
                  </a:lnTo>
                  <a:lnTo>
                    <a:pt x="400083" y="1795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255276" y="539481"/>
              <a:ext cx="149760" cy="354687"/>
            </a:xfrm>
            <a:custGeom>
              <a:avLst/>
              <a:gdLst/>
              <a:ahLst/>
              <a:cxnLst/>
              <a:rect l="0" t="0" r="0" b="0"/>
              <a:pathLst>
                <a:path w="149760" h="354687">
                  <a:moveTo>
                    <a:pt x="9801" y="113285"/>
                  </a:moveTo>
                  <a:lnTo>
                    <a:pt x="9801" y="173669"/>
                  </a:lnTo>
                  <a:lnTo>
                    <a:pt x="12921" y="231393"/>
                  </a:lnTo>
                  <a:lnTo>
                    <a:pt x="21254" y="289830"/>
                  </a:lnTo>
                  <a:lnTo>
                    <a:pt x="34550" y="350799"/>
                  </a:lnTo>
                  <a:lnTo>
                    <a:pt x="35659" y="354686"/>
                  </a:lnTo>
                  <a:lnTo>
                    <a:pt x="26133" y="304446"/>
                  </a:lnTo>
                  <a:lnTo>
                    <a:pt x="16460" y="247525"/>
                  </a:lnTo>
                  <a:lnTo>
                    <a:pt x="11774" y="186205"/>
                  </a:lnTo>
                  <a:lnTo>
                    <a:pt x="2955" y="125480"/>
                  </a:lnTo>
                  <a:lnTo>
                    <a:pt x="0" y="62705"/>
                  </a:lnTo>
                  <a:lnTo>
                    <a:pt x="1936" y="34653"/>
                  </a:lnTo>
                  <a:lnTo>
                    <a:pt x="10595" y="10487"/>
                  </a:lnTo>
                  <a:lnTo>
                    <a:pt x="18519" y="3809"/>
                  </a:lnTo>
                  <a:lnTo>
                    <a:pt x="28482" y="527"/>
                  </a:lnTo>
                  <a:lnTo>
                    <a:pt x="50859" y="0"/>
                  </a:lnTo>
                  <a:lnTo>
                    <a:pt x="83188" y="7450"/>
                  </a:lnTo>
                  <a:lnTo>
                    <a:pt x="122434" y="30335"/>
                  </a:lnTo>
                  <a:lnTo>
                    <a:pt x="137070" y="44833"/>
                  </a:lnTo>
                  <a:lnTo>
                    <a:pt x="147474" y="62975"/>
                  </a:lnTo>
                  <a:lnTo>
                    <a:pt x="149759" y="85856"/>
                  </a:lnTo>
                  <a:lnTo>
                    <a:pt x="148729" y="98509"/>
                  </a:lnTo>
                  <a:lnTo>
                    <a:pt x="144534" y="108113"/>
                  </a:lnTo>
                  <a:lnTo>
                    <a:pt x="130514" y="121905"/>
                  </a:lnTo>
                  <a:lnTo>
                    <a:pt x="102890" y="136246"/>
                  </a:lnTo>
                  <a:lnTo>
                    <a:pt x="41387" y="144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438375" y="547481"/>
              <a:ext cx="103402" cy="149534"/>
            </a:xfrm>
            <a:custGeom>
              <a:avLst/>
              <a:gdLst/>
              <a:ahLst/>
              <a:cxnLst/>
              <a:rect l="0" t="0" r="0" b="0"/>
              <a:pathLst>
                <a:path w="103402" h="149534">
                  <a:moveTo>
                    <a:pt x="68858" y="10529"/>
                  </a:moveTo>
                  <a:lnTo>
                    <a:pt x="46501" y="10529"/>
                  </a:lnTo>
                  <a:lnTo>
                    <a:pt x="38746" y="14038"/>
                  </a:lnTo>
                  <a:lnTo>
                    <a:pt x="8235" y="48902"/>
                  </a:lnTo>
                  <a:lnTo>
                    <a:pt x="971" y="72427"/>
                  </a:lnTo>
                  <a:lnTo>
                    <a:pt x="0" y="112317"/>
                  </a:lnTo>
                  <a:lnTo>
                    <a:pt x="1896" y="124011"/>
                  </a:lnTo>
                  <a:lnTo>
                    <a:pt x="6669" y="132977"/>
                  </a:lnTo>
                  <a:lnTo>
                    <a:pt x="21332" y="146059"/>
                  </a:lnTo>
                  <a:lnTo>
                    <a:pt x="42666" y="149533"/>
                  </a:lnTo>
                  <a:lnTo>
                    <a:pt x="65406" y="146008"/>
                  </a:lnTo>
                  <a:lnTo>
                    <a:pt x="83312" y="136642"/>
                  </a:lnTo>
                  <a:lnTo>
                    <a:pt x="95948" y="121562"/>
                  </a:lnTo>
                  <a:lnTo>
                    <a:pt x="100956" y="112627"/>
                  </a:lnTo>
                  <a:lnTo>
                    <a:pt x="103401" y="90221"/>
                  </a:lnTo>
                  <a:lnTo>
                    <a:pt x="92427" y="33545"/>
                  </a:lnTo>
                  <a:lnTo>
                    <a:pt x="793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612518" y="54748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58617"/>
                  </a:lnTo>
                  <a:lnTo>
                    <a:pt x="16788" y="11651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580933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686218" y="568704"/>
              <a:ext cx="136871" cy="168291"/>
            </a:xfrm>
            <a:custGeom>
              <a:avLst/>
              <a:gdLst/>
              <a:ahLst/>
              <a:cxnLst/>
              <a:rect l="0" t="0" r="0" b="0"/>
              <a:pathLst>
                <a:path w="136871" h="168291">
                  <a:moveTo>
                    <a:pt x="0" y="20891"/>
                  </a:moveTo>
                  <a:lnTo>
                    <a:pt x="25194" y="83172"/>
                  </a:lnTo>
                  <a:lnTo>
                    <a:pt x="33814" y="109793"/>
                  </a:lnTo>
                  <a:lnTo>
                    <a:pt x="34241" y="115254"/>
                  </a:lnTo>
                  <a:lnTo>
                    <a:pt x="32186" y="115385"/>
                  </a:lnTo>
                  <a:lnTo>
                    <a:pt x="28476" y="111963"/>
                  </a:lnTo>
                  <a:lnTo>
                    <a:pt x="7053" y="61758"/>
                  </a:lnTo>
                  <a:lnTo>
                    <a:pt x="2089" y="25461"/>
                  </a:lnTo>
                  <a:lnTo>
                    <a:pt x="4902" y="15749"/>
                  </a:lnTo>
                  <a:lnTo>
                    <a:pt x="10287" y="8104"/>
                  </a:lnTo>
                  <a:lnTo>
                    <a:pt x="17387" y="1838"/>
                  </a:lnTo>
                  <a:lnTo>
                    <a:pt x="25629" y="0"/>
                  </a:lnTo>
                  <a:lnTo>
                    <a:pt x="44146" y="4198"/>
                  </a:lnTo>
                  <a:lnTo>
                    <a:pt x="68712" y="19715"/>
                  </a:lnTo>
                  <a:lnTo>
                    <a:pt x="97974" y="55494"/>
                  </a:lnTo>
                  <a:lnTo>
                    <a:pt x="127733" y="114428"/>
                  </a:lnTo>
                  <a:lnTo>
                    <a:pt x="136870" y="1682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844145" y="33691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3119" y="162998"/>
                  </a:lnTo>
                  <a:lnTo>
                    <a:pt x="8333" y="219482"/>
                  </a:lnTo>
                  <a:lnTo>
                    <a:pt x="12998" y="270143"/>
                  </a:lnTo>
                  <a:lnTo>
                    <a:pt x="19465" y="329182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675689" y="442196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46792" y="8334"/>
                  </a:lnTo>
                  <a:lnTo>
                    <a:pt x="189779" y="10095"/>
                  </a:lnTo>
                  <a:lnTo>
                    <a:pt x="136663" y="17679"/>
                  </a:lnTo>
                  <a:lnTo>
                    <a:pt x="89106" y="21226"/>
                  </a:lnTo>
                  <a:lnTo>
                    <a:pt x="29992" y="323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991544" y="67382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5" name="Straight Connector 54"/>
          <p:cNvCxnSpPr/>
          <p:nvPr/>
        </p:nvCxnSpPr>
        <p:spPr>
          <a:xfrm flipH="1">
            <a:off x="2295212" y="1779316"/>
            <a:ext cx="2674238" cy="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H="1">
            <a:off x="2768994" y="1105492"/>
            <a:ext cx="1389762" cy="1547689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Freeform 56"/>
          <p:cNvSpPr/>
          <p:nvPr/>
        </p:nvSpPr>
        <p:spPr>
          <a:xfrm>
            <a:off x="4039325" y="1059836"/>
            <a:ext cx="134609" cy="161470"/>
          </a:xfrm>
          <a:custGeom>
            <a:avLst/>
            <a:gdLst/>
            <a:ahLst/>
            <a:cxnLst/>
            <a:rect l="0" t="0" r="0" b="0"/>
            <a:pathLst>
              <a:path w="134609" h="161470">
                <a:moveTo>
                  <a:pt x="108903" y="3542"/>
                </a:moveTo>
                <a:lnTo>
                  <a:pt x="55028" y="21500"/>
                </a:lnTo>
                <a:lnTo>
                  <a:pt x="0" y="39843"/>
                </a:lnTo>
                <a:lnTo>
                  <a:pt x="57351" y="20726"/>
                </a:lnTo>
                <a:lnTo>
                  <a:pt x="119527" y="0"/>
                </a:lnTo>
                <a:lnTo>
                  <a:pt x="126514" y="2351"/>
                </a:lnTo>
                <a:lnTo>
                  <a:pt x="131172" y="8597"/>
                </a:lnTo>
                <a:lnTo>
                  <a:pt x="134277" y="17440"/>
                </a:lnTo>
                <a:lnTo>
                  <a:pt x="134608" y="36625"/>
                </a:lnTo>
                <a:lnTo>
                  <a:pt x="118915" y="98430"/>
                </a:lnTo>
                <a:lnTo>
                  <a:pt x="98374" y="16146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258077" y="1655123"/>
            <a:ext cx="129768" cy="271593"/>
          </a:xfrm>
          <a:custGeom>
            <a:avLst/>
            <a:gdLst/>
            <a:ahLst/>
            <a:cxnLst/>
            <a:rect l="0" t="0" r="0" b="0"/>
            <a:pathLst>
              <a:path w="129768" h="271593">
                <a:moveTo>
                  <a:pt x="26606" y="113664"/>
                </a:moveTo>
                <a:lnTo>
                  <a:pt x="76105" y="54071"/>
                </a:lnTo>
                <a:lnTo>
                  <a:pt x="129767" y="0"/>
                </a:lnTo>
                <a:lnTo>
                  <a:pt x="66413" y="57740"/>
                </a:lnTo>
                <a:lnTo>
                  <a:pt x="5347" y="94057"/>
                </a:lnTo>
                <a:lnTo>
                  <a:pt x="735" y="100593"/>
                </a:lnTo>
                <a:lnTo>
                  <a:pt x="0" y="108459"/>
                </a:lnTo>
                <a:lnTo>
                  <a:pt x="5423" y="125389"/>
                </a:lnTo>
                <a:lnTo>
                  <a:pt x="48067" y="188153"/>
                </a:lnTo>
                <a:lnTo>
                  <a:pt x="86693" y="242271"/>
                </a:lnTo>
                <a:lnTo>
                  <a:pt x="100306" y="27159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2754495" y="2503515"/>
            <a:ext cx="151371" cy="181252"/>
          </a:xfrm>
          <a:custGeom>
            <a:avLst/>
            <a:gdLst/>
            <a:ahLst/>
            <a:cxnLst/>
            <a:rect l="0" t="0" r="0" b="0"/>
            <a:pathLst>
              <a:path w="151371" h="181252">
                <a:moveTo>
                  <a:pt x="14499" y="139138"/>
                </a:moveTo>
                <a:lnTo>
                  <a:pt x="20089" y="80521"/>
                </a:lnTo>
                <a:lnTo>
                  <a:pt x="25222" y="27516"/>
                </a:lnTo>
                <a:lnTo>
                  <a:pt x="30805" y="0"/>
                </a:lnTo>
                <a:lnTo>
                  <a:pt x="30049" y="755"/>
                </a:lnTo>
                <a:lnTo>
                  <a:pt x="20430" y="27185"/>
                </a:lnTo>
                <a:lnTo>
                  <a:pt x="14501" y="80672"/>
                </a:lnTo>
                <a:lnTo>
                  <a:pt x="0" y="138371"/>
                </a:lnTo>
                <a:lnTo>
                  <a:pt x="1323" y="146815"/>
                </a:lnTo>
                <a:lnTo>
                  <a:pt x="5715" y="153615"/>
                </a:lnTo>
                <a:lnTo>
                  <a:pt x="12153" y="159317"/>
                </a:lnTo>
                <a:lnTo>
                  <a:pt x="31784" y="165654"/>
                </a:lnTo>
                <a:lnTo>
                  <a:pt x="82514" y="175311"/>
                </a:lnTo>
                <a:lnTo>
                  <a:pt x="139067" y="180469"/>
                </a:lnTo>
                <a:lnTo>
                  <a:pt x="151370" y="18125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4868296" y="1675205"/>
            <a:ext cx="101942" cy="230454"/>
          </a:xfrm>
          <a:custGeom>
            <a:avLst/>
            <a:gdLst/>
            <a:ahLst/>
            <a:cxnLst/>
            <a:rect l="0" t="0" r="0" b="0"/>
            <a:pathLst>
              <a:path w="101942" h="230454">
                <a:moveTo>
                  <a:pt x="101154" y="104111"/>
                </a:moveTo>
                <a:lnTo>
                  <a:pt x="51656" y="44518"/>
                </a:lnTo>
                <a:lnTo>
                  <a:pt x="4286" y="2341"/>
                </a:lnTo>
                <a:lnTo>
                  <a:pt x="311" y="0"/>
                </a:lnTo>
                <a:lnTo>
                  <a:pt x="0" y="778"/>
                </a:lnTo>
                <a:lnTo>
                  <a:pt x="55785" y="58704"/>
                </a:lnTo>
                <a:lnTo>
                  <a:pt x="97667" y="100620"/>
                </a:lnTo>
                <a:lnTo>
                  <a:pt x="101169" y="108803"/>
                </a:lnTo>
                <a:lnTo>
                  <a:pt x="101941" y="127253"/>
                </a:lnTo>
                <a:lnTo>
                  <a:pt x="95265" y="144032"/>
                </a:lnTo>
                <a:lnTo>
                  <a:pt x="44773" y="202291"/>
                </a:lnTo>
                <a:lnTo>
                  <a:pt x="16927" y="23045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2589989" y="1743358"/>
            <a:ext cx="151956" cy="374343"/>
            <a:chOff x="2589989" y="1743358"/>
            <a:chExt cx="151956" cy="374343"/>
          </a:xfrm>
        </p:grpSpPr>
        <p:sp>
          <p:nvSpPr>
            <p:cNvPr id="61" name="Freeform 60"/>
            <p:cNvSpPr/>
            <p:nvPr/>
          </p:nvSpPr>
          <p:spPr>
            <a:xfrm>
              <a:off x="2589989" y="1743358"/>
              <a:ext cx="108452" cy="112166"/>
            </a:xfrm>
            <a:custGeom>
              <a:avLst/>
              <a:gdLst/>
              <a:ahLst/>
              <a:cxnLst/>
              <a:rect l="0" t="0" r="0" b="0"/>
              <a:pathLst>
                <a:path w="108452" h="112166">
                  <a:moveTo>
                    <a:pt x="73720" y="46486"/>
                  </a:moveTo>
                  <a:lnTo>
                    <a:pt x="62542" y="35308"/>
                  </a:lnTo>
                  <a:lnTo>
                    <a:pt x="54570" y="33185"/>
                  </a:lnTo>
                  <a:lnTo>
                    <a:pt x="33234" y="33945"/>
                  </a:lnTo>
                  <a:lnTo>
                    <a:pt x="14392" y="41302"/>
                  </a:lnTo>
                  <a:lnTo>
                    <a:pt x="6092" y="46540"/>
                  </a:lnTo>
                  <a:lnTo>
                    <a:pt x="1729" y="53541"/>
                  </a:lnTo>
                  <a:lnTo>
                    <a:pt x="0" y="70678"/>
                  </a:lnTo>
                  <a:lnTo>
                    <a:pt x="4686" y="76652"/>
                  </a:lnTo>
                  <a:lnTo>
                    <a:pt x="22372" y="83290"/>
                  </a:lnTo>
                  <a:lnTo>
                    <a:pt x="53047" y="81437"/>
                  </a:lnTo>
                  <a:lnTo>
                    <a:pt x="70771" y="73328"/>
                  </a:lnTo>
                  <a:lnTo>
                    <a:pt x="78773" y="67890"/>
                  </a:lnTo>
                  <a:lnTo>
                    <a:pt x="82938" y="59586"/>
                  </a:lnTo>
                  <a:lnTo>
                    <a:pt x="84446" y="37880"/>
                  </a:lnTo>
                  <a:lnTo>
                    <a:pt x="79701" y="29051"/>
                  </a:lnTo>
                  <a:lnTo>
                    <a:pt x="61951" y="16120"/>
                  </a:lnTo>
                  <a:lnTo>
                    <a:pt x="41583" y="12713"/>
                  </a:lnTo>
                  <a:lnTo>
                    <a:pt x="31239" y="13442"/>
                  </a:lnTo>
                  <a:lnTo>
                    <a:pt x="23172" y="17438"/>
                  </a:lnTo>
                  <a:lnTo>
                    <a:pt x="11090" y="31236"/>
                  </a:lnTo>
                  <a:lnTo>
                    <a:pt x="8570" y="39829"/>
                  </a:lnTo>
                  <a:lnTo>
                    <a:pt x="8890" y="58735"/>
                  </a:lnTo>
                  <a:lnTo>
                    <a:pt x="15647" y="89110"/>
                  </a:lnTo>
                  <a:lnTo>
                    <a:pt x="20967" y="97129"/>
                  </a:lnTo>
                  <a:lnTo>
                    <a:pt x="36236" y="109158"/>
                  </a:lnTo>
                  <a:lnTo>
                    <a:pt x="54721" y="112165"/>
                  </a:lnTo>
                  <a:lnTo>
                    <a:pt x="64564" y="111329"/>
                  </a:lnTo>
                  <a:lnTo>
                    <a:pt x="81739" y="104161"/>
                  </a:lnTo>
                  <a:lnTo>
                    <a:pt x="89595" y="98974"/>
                  </a:lnTo>
                  <a:lnTo>
                    <a:pt x="101443" y="83852"/>
                  </a:lnTo>
                  <a:lnTo>
                    <a:pt x="106240" y="74906"/>
                  </a:lnTo>
                  <a:lnTo>
                    <a:pt x="108451" y="55608"/>
                  </a:lnTo>
                  <a:lnTo>
                    <a:pt x="104364" y="35332"/>
                  </a:lnTo>
                  <a:lnTo>
                    <a:pt x="94749" y="14623"/>
                  </a:lnTo>
                  <a:lnTo>
                    <a:pt x="86569" y="7696"/>
                  </a:lnTo>
                  <a:lnTo>
                    <a:pt x="65003" y="0"/>
                  </a:lnTo>
                  <a:lnTo>
                    <a:pt x="55041" y="288"/>
                  </a:lnTo>
                  <a:lnTo>
                    <a:pt x="37732" y="6846"/>
                  </a:lnTo>
                  <a:lnTo>
                    <a:pt x="25360" y="20680"/>
                  </a:lnTo>
                  <a:lnTo>
                    <a:pt x="18302" y="36186"/>
                  </a:lnTo>
                  <a:lnTo>
                    <a:pt x="18057" y="41959"/>
                  </a:lnTo>
                  <a:lnTo>
                    <a:pt x="21078" y="570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94933" y="1960054"/>
              <a:ext cx="147012" cy="157647"/>
            </a:xfrm>
            <a:custGeom>
              <a:avLst/>
              <a:gdLst/>
              <a:ahLst/>
              <a:cxnLst/>
              <a:rect l="0" t="0" r="0" b="0"/>
              <a:pathLst>
                <a:path w="147012" h="157647">
                  <a:moveTo>
                    <a:pt x="37191" y="40360"/>
                  </a:moveTo>
                  <a:lnTo>
                    <a:pt x="13472" y="84323"/>
                  </a:lnTo>
                  <a:lnTo>
                    <a:pt x="3522" y="143693"/>
                  </a:lnTo>
                  <a:lnTo>
                    <a:pt x="0" y="157646"/>
                  </a:lnTo>
                  <a:lnTo>
                    <a:pt x="24961" y="94154"/>
                  </a:lnTo>
                  <a:lnTo>
                    <a:pt x="45156" y="33276"/>
                  </a:lnTo>
                  <a:lnTo>
                    <a:pt x="56719" y="10306"/>
                  </a:lnTo>
                  <a:lnTo>
                    <a:pt x="64247" y="3946"/>
                  </a:lnTo>
                  <a:lnTo>
                    <a:pt x="72776" y="876"/>
                  </a:lnTo>
                  <a:lnTo>
                    <a:pt x="81971" y="0"/>
                  </a:lnTo>
                  <a:lnTo>
                    <a:pt x="90441" y="4094"/>
                  </a:lnTo>
                  <a:lnTo>
                    <a:pt x="106091" y="21122"/>
                  </a:lnTo>
                  <a:lnTo>
                    <a:pt x="134728" y="82634"/>
                  </a:lnTo>
                  <a:lnTo>
                    <a:pt x="147011" y="122280"/>
                  </a:lnTo>
                  <a:lnTo>
                    <a:pt x="142476" y="1456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53181" y="2053057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31008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535876" y="1747595"/>
            <a:ext cx="193397" cy="408960"/>
            <a:chOff x="4535876" y="1747595"/>
            <a:chExt cx="193397" cy="408960"/>
          </a:xfrm>
        </p:grpSpPr>
        <p:sp>
          <p:nvSpPr>
            <p:cNvPr id="65" name="Freeform 64"/>
            <p:cNvSpPr/>
            <p:nvPr/>
          </p:nvSpPr>
          <p:spPr>
            <a:xfrm>
              <a:off x="4535876" y="1747595"/>
              <a:ext cx="80211" cy="99469"/>
            </a:xfrm>
            <a:custGeom>
              <a:avLst/>
              <a:gdLst/>
              <a:ahLst/>
              <a:cxnLst/>
              <a:rect l="0" t="0" r="0" b="0"/>
              <a:pathLst>
                <a:path w="80211" h="99469">
                  <a:moveTo>
                    <a:pt x="75606" y="42249"/>
                  </a:moveTo>
                  <a:lnTo>
                    <a:pt x="64427" y="25482"/>
                  </a:lnTo>
                  <a:lnTo>
                    <a:pt x="57625" y="21712"/>
                  </a:lnTo>
                  <a:lnTo>
                    <a:pt x="40708" y="20643"/>
                  </a:lnTo>
                  <a:lnTo>
                    <a:pt x="24611" y="27187"/>
                  </a:lnTo>
                  <a:lnTo>
                    <a:pt x="17042" y="32208"/>
                  </a:lnTo>
                  <a:lnTo>
                    <a:pt x="5514" y="47145"/>
                  </a:lnTo>
                  <a:lnTo>
                    <a:pt x="802" y="56042"/>
                  </a:lnTo>
                  <a:lnTo>
                    <a:pt x="0" y="65482"/>
                  </a:lnTo>
                  <a:lnTo>
                    <a:pt x="5348" y="85330"/>
                  </a:lnTo>
                  <a:lnTo>
                    <a:pt x="12390" y="92027"/>
                  </a:lnTo>
                  <a:lnTo>
                    <a:pt x="32692" y="99468"/>
                  </a:lnTo>
                  <a:lnTo>
                    <a:pt x="54193" y="96535"/>
                  </a:lnTo>
                  <a:lnTo>
                    <a:pt x="64840" y="92478"/>
                  </a:lnTo>
                  <a:lnTo>
                    <a:pt x="71938" y="85094"/>
                  </a:lnTo>
                  <a:lnTo>
                    <a:pt x="79825" y="64411"/>
                  </a:lnTo>
                  <a:lnTo>
                    <a:pt x="80210" y="42740"/>
                  </a:lnTo>
                  <a:lnTo>
                    <a:pt x="75313" y="22580"/>
                  </a:lnTo>
                  <a:lnTo>
                    <a:pt x="65337" y="5821"/>
                  </a:lnTo>
                  <a:lnTo>
                    <a:pt x="57061" y="1586"/>
                  </a:lnTo>
                  <a:lnTo>
                    <a:pt x="35388" y="0"/>
                  </a:lnTo>
                  <a:lnTo>
                    <a:pt x="16397" y="6314"/>
                  </a:lnTo>
                  <a:lnTo>
                    <a:pt x="8057" y="11274"/>
                  </a:lnTo>
                  <a:lnTo>
                    <a:pt x="3667" y="18089"/>
                  </a:lnTo>
                  <a:lnTo>
                    <a:pt x="1909" y="35021"/>
                  </a:lnTo>
                  <a:lnTo>
                    <a:pt x="7496" y="64284"/>
                  </a:lnTo>
                  <a:lnTo>
                    <a:pt x="13822" y="69807"/>
                  </a:lnTo>
                  <a:lnTo>
                    <a:pt x="22718" y="72319"/>
                  </a:lnTo>
                  <a:lnTo>
                    <a:pt x="33328" y="72824"/>
                  </a:lnTo>
                  <a:lnTo>
                    <a:pt x="41572" y="69652"/>
                  </a:lnTo>
                  <a:lnTo>
                    <a:pt x="53850" y="56768"/>
                  </a:lnTo>
                  <a:lnTo>
                    <a:pt x="60087" y="36224"/>
                  </a:lnTo>
                  <a:lnTo>
                    <a:pt x="61751" y="24194"/>
                  </a:lnTo>
                  <a:lnTo>
                    <a:pt x="59350" y="17344"/>
                  </a:lnTo>
                  <a:lnTo>
                    <a:pt x="54240" y="13948"/>
                  </a:lnTo>
                  <a:lnTo>
                    <a:pt x="47324" y="12853"/>
                  </a:lnTo>
                  <a:lnTo>
                    <a:pt x="40373" y="14463"/>
                  </a:lnTo>
                  <a:lnTo>
                    <a:pt x="12435" y="317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69367" y="1972327"/>
              <a:ext cx="159906" cy="184228"/>
            </a:xfrm>
            <a:custGeom>
              <a:avLst/>
              <a:gdLst/>
              <a:ahLst/>
              <a:cxnLst/>
              <a:rect l="0" t="0" r="0" b="0"/>
              <a:pathLst>
                <a:path w="159906" h="184228">
                  <a:moveTo>
                    <a:pt x="21058" y="7030"/>
                  </a:moveTo>
                  <a:lnTo>
                    <a:pt x="21058" y="61175"/>
                  </a:lnTo>
                  <a:lnTo>
                    <a:pt x="21058" y="116121"/>
                  </a:lnTo>
                  <a:lnTo>
                    <a:pt x="15469" y="152437"/>
                  </a:lnTo>
                  <a:lnTo>
                    <a:pt x="13822" y="155441"/>
                  </a:lnTo>
                  <a:lnTo>
                    <a:pt x="12724" y="152764"/>
                  </a:lnTo>
                  <a:lnTo>
                    <a:pt x="10818" y="95068"/>
                  </a:lnTo>
                  <a:lnTo>
                    <a:pt x="13706" y="41795"/>
                  </a:lnTo>
                  <a:lnTo>
                    <a:pt x="16156" y="30206"/>
                  </a:lnTo>
                  <a:lnTo>
                    <a:pt x="21300" y="21311"/>
                  </a:lnTo>
                  <a:lnTo>
                    <a:pt x="36373" y="8308"/>
                  </a:lnTo>
                  <a:lnTo>
                    <a:pt x="57890" y="1749"/>
                  </a:lnTo>
                  <a:lnTo>
                    <a:pt x="70179" y="0"/>
                  </a:lnTo>
                  <a:lnTo>
                    <a:pt x="90073" y="4295"/>
                  </a:lnTo>
                  <a:lnTo>
                    <a:pt x="98653" y="8717"/>
                  </a:lnTo>
                  <a:lnTo>
                    <a:pt x="103203" y="16343"/>
                  </a:lnTo>
                  <a:lnTo>
                    <a:pt x="105140" y="37295"/>
                  </a:lnTo>
                  <a:lnTo>
                    <a:pt x="101679" y="45924"/>
                  </a:lnTo>
                  <a:lnTo>
                    <a:pt x="88475" y="58631"/>
                  </a:lnTo>
                  <a:lnTo>
                    <a:pt x="58421" y="73982"/>
                  </a:lnTo>
                  <a:lnTo>
                    <a:pt x="82120" y="74414"/>
                  </a:lnTo>
                  <a:lnTo>
                    <a:pt x="103179" y="80262"/>
                  </a:lnTo>
                  <a:lnTo>
                    <a:pt x="135762" y="103081"/>
                  </a:lnTo>
                  <a:lnTo>
                    <a:pt x="149246" y="117570"/>
                  </a:lnTo>
                  <a:lnTo>
                    <a:pt x="159139" y="135707"/>
                  </a:lnTo>
                  <a:lnTo>
                    <a:pt x="159905" y="145458"/>
                  </a:lnTo>
                  <a:lnTo>
                    <a:pt x="154517" y="165650"/>
                  </a:lnTo>
                  <a:lnTo>
                    <a:pt x="147466" y="172438"/>
                  </a:lnTo>
                  <a:lnTo>
                    <a:pt x="127152" y="179981"/>
                  </a:lnTo>
                  <a:lnTo>
                    <a:pt x="89407" y="184227"/>
                  </a:lnTo>
                  <a:lnTo>
                    <a:pt x="68593" y="178981"/>
                  </a:lnTo>
                  <a:lnTo>
                    <a:pt x="11106" y="157855"/>
                  </a:lnTo>
                  <a:lnTo>
                    <a:pt x="0" y="1544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988016" y="2347827"/>
            <a:ext cx="286347" cy="290715"/>
            <a:chOff x="2988016" y="2347827"/>
            <a:chExt cx="286347" cy="290715"/>
          </a:xfrm>
        </p:grpSpPr>
        <p:sp>
          <p:nvSpPr>
            <p:cNvPr id="68" name="Freeform 67"/>
            <p:cNvSpPr/>
            <p:nvPr/>
          </p:nvSpPr>
          <p:spPr>
            <a:xfrm>
              <a:off x="2988016" y="2347827"/>
              <a:ext cx="98618" cy="84951"/>
            </a:xfrm>
            <a:custGeom>
              <a:avLst/>
              <a:gdLst/>
              <a:ahLst/>
              <a:cxnLst/>
              <a:rect l="0" t="0" r="0" b="0"/>
              <a:pathLst>
                <a:path w="98618" h="84951">
                  <a:moveTo>
                    <a:pt x="54719" y="10556"/>
                  </a:moveTo>
                  <a:lnTo>
                    <a:pt x="37952" y="4967"/>
                  </a:lnTo>
                  <a:lnTo>
                    <a:pt x="30673" y="5660"/>
                  </a:lnTo>
                  <a:lnTo>
                    <a:pt x="16346" y="12670"/>
                  </a:lnTo>
                  <a:lnTo>
                    <a:pt x="5299" y="26703"/>
                  </a:lnTo>
                  <a:lnTo>
                    <a:pt x="716" y="35359"/>
                  </a:lnTo>
                  <a:lnTo>
                    <a:pt x="0" y="43469"/>
                  </a:lnTo>
                  <a:lnTo>
                    <a:pt x="5443" y="58719"/>
                  </a:lnTo>
                  <a:lnTo>
                    <a:pt x="27251" y="80459"/>
                  </a:lnTo>
                  <a:lnTo>
                    <a:pt x="36407" y="84064"/>
                  </a:lnTo>
                  <a:lnTo>
                    <a:pt x="55939" y="84950"/>
                  </a:lnTo>
                  <a:lnTo>
                    <a:pt x="73199" y="78325"/>
                  </a:lnTo>
                  <a:lnTo>
                    <a:pt x="81077" y="73283"/>
                  </a:lnTo>
                  <a:lnTo>
                    <a:pt x="92950" y="58322"/>
                  </a:lnTo>
                  <a:lnTo>
                    <a:pt x="97754" y="49419"/>
                  </a:lnTo>
                  <a:lnTo>
                    <a:pt x="98617" y="41144"/>
                  </a:lnTo>
                  <a:lnTo>
                    <a:pt x="93337" y="25710"/>
                  </a:lnTo>
                  <a:lnTo>
                    <a:pt x="80071" y="14172"/>
                  </a:lnTo>
                  <a:lnTo>
                    <a:pt x="71621" y="9457"/>
                  </a:lnTo>
                  <a:lnTo>
                    <a:pt x="63647" y="8653"/>
                  </a:lnTo>
                  <a:lnTo>
                    <a:pt x="48549" y="14000"/>
                  </a:lnTo>
                  <a:lnTo>
                    <a:pt x="37159" y="27294"/>
                  </a:lnTo>
                  <a:lnTo>
                    <a:pt x="32484" y="35753"/>
                  </a:lnTo>
                  <a:lnTo>
                    <a:pt x="30409" y="54510"/>
                  </a:lnTo>
                  <a:lnTo>
                    <a:pt x="31494" y="64425"/>
                  </a:lnTo>
                  <a:lnTo>
                    <a:pt x="35726" y="69865"/>
                  </a:lnTo>
                  <a:lnTo>
                    <a:pt x="42057" y="72322"/>
                  </a:lnTo>
                  <a:lnTo>
                    <a:pt x="49787" y="72791"/>
                  </a:lnTo>
                  <a:lnTo>
                    <a:pt x="67735" y="67072"/>
                  </a:lnTo>
                  <a:lnTo>
                    <a:pt x="77435" y="62271"/>
                  </a:lnTo>
                  <a:lnTo>
                    <a:pt x="83901" y="54391"/>
                  </a:lnTo>
                  <a:lnTo>
                    <a:pt x="91085" y="33158"/>
                  </a:lnTo>
                  <a:lnTo>
                    <a:pt x="90662" y="23284"/>
                  </a:lnTo>
                  <a:lnTo>
                    <a:pt x="83952" y="6075"/>
                  </a:lnTo>
                  <a:lnTo>
                    <a:pt x="77717" y="1719"/>
                  </a:lnTo>
                  <a:lnTo>
                    <a:pt x="61431" y="0"/>
                  </a:lnTo>
                  <a:lnTo>
                    <a:pt x="54515" y="3518"/>
                  </a:lnTo>
                  <a:lnTo>
                    <a:pt x="43710" y="16787"/>
                  </a:lnTo>
                  <a:lnTo>
                    <a:pt x="42700" y="22899"/>
                  </a:lnTo>
                  <a:lnTo>
                    <a:pt x="44367" y="28143"/>
                  </a:lnTo>
                  <a:lnTo>
                    <a:pt x="54719" y="421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29944" y="2456934"/>
              <a:ext cx="144419" cy="181608"/>
            </a:xfrm>
            <a:custGeom>
              <a:avLst/>
              <a:gdLst/>
              <a:ahLst/>
              <a:cxnLst/>
              <a:rect l="0" t="0" r="0" b="0"/>
              <a:pathLst>
                <a:path w="144419" h="181608">
                  <a:moveTo>
                    <a:pt x="123361" y="38319"/>
                  </a:moveTo>
                  <a:lnTo>
                    <a:pt x="88464" y="9011"/>
                  </a:lnTo>
                  <a:lnTo>
                    <a:pt x="66127" y="1897"/>
                  </a:lnTo>
                  <a:lnTo>
                    <a:pt x="53620" y="0"/>
                  </a:lnTo>
                  <a:lnTo>
                    <a:pt x="42942" y="2244"/>
                  </a:lnTo>
                  <a:lnTo>
                    <a:pt x="24838" y="14097"/>
                  </a:lnTo>
                  <a:lnTo>
                    <a:pt x="7082" y="40501"/>
                  </a:lnTo>
                  <a:lnTo>
                    <a:pt x="0" y="81730"/>
                  </a:lnTo>
                  <a:lnTo>
                    <a:pt x="3492" y="119812"/>
                  </a:lnTo>
                  <a:lnTo>
                    <a:pt x="11984" y="139269"/>
                  </a:lnTo>
                  <a:lnTo>
                    <a:pt x="36500" y="170824"/>
                  </a:lnTo>
                  <a:lnTo>
                    <a:pt x="56291" y="179099"/>
                  </a:lnTo>
                  <a:lnTo>
                    <a:pt x="80684" y="181607"/>
                  </a:lnTo>
                  <a:lnTo>
                    <a:pt x="117215" y="176441"/>
                  </a:lnTo>
                  <a:lnTo>
                    <a:pt x="144418" y="164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3926316" y="1286040"/>
            <a:ext cx="85042" cy="92185"/>
          </a:xfrm>
          <a:custGeom>
            <a:avLst/>
            <a:gdLst/>
            <a:ahLst/>
            <a:cxnLst/>
            <a:rect l="0" t="0" r="0" b="0"/>
            <a:pathLst>
              <a:path w="85042" h="92185">
                <a:moveTo>
                  <a:pt x="74513" y="19493"/>
                </a:moveTo>
                <a:lnTo>
                  <a:pt x="52156" y="19493"/>
                </a:lnTo>
                <a:lnTo>
                  <a:pt x="21485" y="30672"/>
                </a:lnTo>
                <a:lnTo>
                  <a:pt x="6881" y="45518"/>
                </a:lnTo>
                <a:lnTo>
                  <a:pt x="1349" y="54391"/>
                </a:lnTo>
                <a:lnTo>
                  <a:pt x="0" y="63815"/>
                </a:lnTo>
                <a:lnTo>
                  <a:pt x="4741" y="83646"/>
                </a:lnTo>
                <a:lnTo>
                  <a:pt x="11621" y="89168"/>
                </a:lnTo>
                <a:lnTo>
                  <a:pt x="31743" y="92184"/>
                </a:lnTo>
                <a:lnTo>
                  <a:pt x="40150" y="89011"/>
                </a:lnTo>
                <a:lnTo>
                  <a:pt x="52612" y="76126"/>
                </a:lnTo>
                <a:lnTo>
                  <a:pt x="58930" y="55582"/>
                </a:lnTo>
                <a:lnTo>
                  <a:pt x="60615" y="43552"/>
                </a:lnTo>
                <a:lnTo>
                  <a:pt x="56247" y="20827"/>
                </a:lnTo>
                <a:lnTo>
                  <a:pt x="51807" y="9854"/>
                </a:lnTo>
                <a:lnTo>
                  <a:pt x="45338" y="3709"/>
                </a:lnTo>
                <a:lnTo>
                  <a:pt x="37515" y="781"/>
                </a:lnTo>
                <a:lnTo>
                  <a:pt x="28791" y="0"/>
                </a:lnTo>
                <a:lnTo>
                  <a:pt x="22974" y="4158"/>
                </a:lnTo>
                <a:lnTo>
                  <a:pt x="16512" y="21256"/>
                </a:lnTo>
                <a:lnTo>
                  <a:pt x="19878" y="41334"/>
                </a:lnTo>
                <a:lnTo>
                  <a:pt x="24052" y="51601"/>
                </a:lnTo>
                <a:lnTo>
                  <a:pt x="31514" y="57276"/>
                </a:lnTo>
                <a:lnTo>
                  <a:pt x="52283" y="60462"/>
                </a:lnTo>
                <a:lnTo>
                  <a:pt x="60862" y="58504"/>
                </a:lnTo>
                <a:lnTo>
                  <a:pt x="85041" y="4055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3733962" y="1111883"/>
            <a:ext cx="193668" cy="172594"/>
          </a:xfrm>
          <a:custGeom>
            <a:avLst/>
            <a:gdLst/>
            <a:ahLst/>
            <a:cxnLst/>
            <a:rect l="0" t="0" r="0" b="0"/>
            <a:pathLst>
              <a:path w="193668" h="172594">
                <a:moveTo>
                  <a:pt x="35240" y="172593"/>
                </a:moveTo>
                <a:lnTo>
                  <a:pt x="26906" y="135115"/>
                </a:lnTo>
                <a:lnTo>
                  <a:pt x="19556" y="83692"/>
                </a:lnTo>
                <a:lnTo>
                  <a:pt x="3438" y="25965"/>
                </a:lnTo>
                <a:lnTo>
                  <a:pt x="0" y="15180"/>
                </a:lnTo>
                <a:lnTo>
                  <a:pt x="2388" y="7989"/>
                </a:lnTo>
                <a:lnTo>
                  <a:pt x="8659" y="3196"/>
                </a:lnTo>
                <a:lnTo>
                  <a:pt x="17519" y="0"/>
                </a:lnTo>
                <a:lnTo>
                  <a:pt x="52346" y="1092"/>
                </a:lnTo>
                <a:lnTo>
                  <a:pt x="86712" y="14413"/>
                </a:lnTo>
                <a:lnTo>
                  <a:pt x="147475" y="59145"/>
                </a:lnTo>
                <a:lnTo>
                  <a:pt x="175990" y="89066"/>
                </a:lnTo>
                <a:lnTo>
                  <a:pt x="193667" y="120158"/>
                </a:lnTo>
                <a:lnTo>
                  <a:pt x="193500" y="129448"/>
                </a:lnTo>
                <a:lnTo>
                  <a:pt x="189880" y="137981"/>
                </a:lnTo>
                <a:lnTo>
                  <a:pt x="176498" y="152531"/>
                </a:lnTo>
                <a:lnTo>
                  <a:pt x="158853" y="162897"/>
                </a:lnTo>
                <a:lnTo>
                  <a:pt x="110523" y="170678"/>
                </a:lnTo>
                <a:lnTo>
                  <a:pt x="56297" y="17259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6120379" y="1589803"/>
            <a:ext cx="3711745" cy="544562"/>
            <a:chOff x="6120379" y="1589803"/>
            <a:chExt cx="3711745" cy="544562"/>
          </a:xfrm>
        </p:grpSpPr>
        <p:sp>
          <p:nvSpPr>
            <p:cNvPr id="73" name="Freeform 72"/>
            <p:cNvSpPr/>
            <p:nvPr/>
          </p:nvSpPr>
          <p:spPr>
            <a:xfrm>
              <a:off x="6120379" y="1589803"/>
              <a:ext cx="186192" cy="189514"/>
            </a:xfrm>
            <a:custGeom>
              <a:avLst/>
              <a:gdLst/>
              <a:ahLst/>
              <a:cxnLst/>
              <a:rect l="0" t="0" r="0" b="0"/>
              <a:pathLst>
                <a:path w="186192" h="189514">
                  <a:moveTo>
                    <a:pt x="175662" y="0"/>
                  </a:moveTo>
                  <a:lnTo>
                    <a:pt x="120575" y="49498"/>
                  </a:lnTo>
                  <a:lnTo>
                    <a:pt x="60027" y="105299"/>
                  </a:lnTo>
                  <a:lnTo>
                    <a:pt x="1662" y="154419"/>
                  </a:lnTo>
                  <a:lnTo>
                    <a:pt x="0" y="160267"/>
                  </a:lnTo>
                  <a:lnTo>
                    <a:pt x="2402" y="165336"/>
                  </a:lnTo>
                  <a:lnTo>
                    <a:pt x="14430" y="174088"/>
                  </a:lnTo>
                  <a:lnTo>
                    <a:pt x="42102" y="184423"/>
                  </a:lnTo>
                  <a:lnTo>
                    <a:pt x="95901" y="188507"/>
                  </a:lnTo>
                  <a:lnTo>
                    <a:pt x="156917" y="189314"/>
                  </a:lnTo>
                  <a:lnTo>
                    <a:pt x="186191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48642" y="1613492"/>
              <a:ext cx="710911" cy="176353"/>
            </a:xfrm>
            <a:custGeom>
              <a:avLst/>
              <a:gdLst/>
              <a:ahLst/>
              <a:cxnLst/>
              <a:rect l="0" t="0" r="0" b="0"/>
              <a:pathLst>
                <a:path w="710911" h="176353">
                  <a:moveTo>
                    <a:pt x="0" y="123710"/>
                  </a:moveTo>
                  <a:lnTo>
                    <a:pt x="27557" y="116474"/>
                  </a:lnTo>
                  <a:lnTo>
                    <a:pt x="83779" y="113832"/>
                  </a:lnTo>
                  <a:lnTo>
                    <a:pt x="140292" y="113310"/>
                  </a:lnTo>
                  <a:lnTo>
                    <a:pt x="196515" y="113207"/>
                  </a:lnTo>
                  <a:lnTo>
                    <a:pt x="255800" y="110067"/>
                  </a:lnTo>
                  <a:lnTo>
                    <a:pt x="317900" y="104117"/>
                  </a:lnTo>
                  <a:lnTo>
                    <a:pt x="375228" y="102942"/>
                  </a:lnTo>
                  <a:lnTo>
                    <a:pt x="431612" y="102710"/>
                  </a:lnTo>
                  <a:lnTo>
                    <a:pt x="493399" y="102664"/>
                  </a:lnTo>
                  <a:lnTo>
                    <a:pt x="553524" y="109890"/>
                  </a:lnTo>
                  <a:lnTo>
                    <a:pt x="610460" y="112531"/>
                  </a:lnTo>
                  <a:lnTo>
                    <a:pt x="666767" y="113053"/>
                  </a:lnTo>
                  <a:lnTo>
                    <a:pt x="674969" y="109586"/>
                  </a:lnTo>
                  <a:lnTo>
                    <a:pt x="679266" y="103765"/>
                  </a:lnTo>
                  <a:lnTo>
                    <a:pt x="680962" y="96376"/>
                  </a:lnTo>
                  <a:lnTo>
                    <a:pt x="678583" y="89109"/>
                  </a:lnTo>
                  <a:lnTo>
                    <a:pt x="623347" y="31177"/>
                  </a:lnTo>
                  <a:lnTo>
                    <a:pt x="587944" y="1316"/>
                  </a:lnTo>
                  <a:lnTo>
                    <a:pt x="584985" y="0"/>
                  </a:lnTo>
                  <a:lnTo>
                    <a:pt x="591057" y="7896"/>
                  </a:lnTo>
                  <a:lnTo>
                    <a:pt x="653469" y="53725"/>
                  </a:lnTo>
                  <a:lnTo>
                    <a:pt x="705502" y="88642"/>
                  </a:lnTo>
                  <a:lnTo>
                    <a:pt x="710150" y="95652"/>
                  </a:lnTo>
                  <a:lnTo>
                    <a:pt x="710910" y="102665"/>
                  </a:lnTo>
                  <a:lnTo>
                    <a:pt x="709076" y="109680"/>
                  </a:lnTo>
                  <a:lnTo>
                    <a:pt x="697681" y="123713"/>
                  </a:lnTo>
                  <a:lnTo>
                    <a:pt x="680917" y="136579"/>
                  </a:lnTo>
                  <a:lnTo>
                    <a:pt x="622050" y="167969"/>
                  </a:lnTo>
                  <a:lnTo>
                    <a:pt x="589596" y="176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317306" y="1916186"/>
              <a:ext cx="31586" cy="147400"/>
            </a:xfrm>
            <a:custGeom>
              <a:avLst/>
              <a:gdLst/>
              <a:ahLst/>
              <a:cxnLst/>
              <a:rect l="0" t="0" r="0" b="0"/>
              <a:pathLst>
                <a:path w="31586" h="147400">
                  <a:moveTo>
                    <a:pt x="31585" y="0"/>
                  </a:moveTo>
                  <a:lnTo>
                    <a:pt x="17113" y="34792"/>
                  </a:lnTo>
                  <a:lnTo>
                    <a:pt x="8709" y="9053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327834" y="180037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13563" y="1923688"/>
              <a:ext cx="138664" cy="139898"/>
            </a:xfrm>
            <a:custGeom>
              <a:avLst/>
              <a:gdLst/>
              <a:ahLst/>
              <a:cxnLst/>
              <a:rect l="0" t="0" r="0" b="0"/>
              <a:pathLst>
                <a:path w="138664" h="139898">
                  <a:moveTo>
                    <a:pt x="19556" y="13555"/>
                  </a:moveTo>
                  <a:lnTo>
                    <a:pt x="10491" y="72172"/>
                  </a:lnTo>
                  <a:lnTo>
                    <a:pt x="8147" y="118157"/>
                  </a:lnTo>
                  <a:lnTo>
                    <a:pt x="6101" y="118385"/>
                  </a:lnTo>
                  <a:lnTo>
                    <a:pt x="3567" y="115027"/>
                  </a:lnTo>
                  <a:lnTo>
                    <a:pt x="0" y="82355"/>
                  </a:lnTo>
                  <a:lnTo>
                    <a:pt x="4533" y="46808"/>
                  </a:lnTo>
                  <a:lnTo>
                    <a:pt x="13269" y="27945"/>
                  </a:lnTo>
                  <a:lnTo>
                    <a:pt x="18874" y="19639"/>
                  </a:lnTo>
                  <a:lnTo>
                    <a:pt x="34461" y="7290"/>
                  </a:lnTo>
                  <a:lnTo>
                    <a:pt x="43531" y="2359"/>
                  </a:lnTo>
                  <a:lnTo>
                    <a:pt x="62967" y="0"/>
                  </a:lnTo>
                  <a:lnTo>
                    <a:pt x="73063" y="1009"/>
                  </a:lnTo>
                  <a:lnTo>
                    <a:pt x="90520" y="11489"/>
                  </a:lnTo>
                  <a:lnTo>
                    <a:pt x="120791" y="46812"/>
                  </a:lnTo>
                  <a:lnTo>
                    <a:pt x="136639" y="82811"/>
                  </a:lnTo>
                  <a:lnTo>
                    <a:pt x="138663" y="106336"/>
                  </a:lnTo>
                  <a:lnTo>
                    <a:pt x="135370" y="139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59591" y="1705616"/>
              <a:ext cx="15684" cy="336913"/>
            </a:xfrm>
            <a:custGeom>
              <a:avLst/>
              <a:gdLst/>
              <a:ahLst/>
              <a:cxnLst/>
              <a:rect l="0" t="0" r="0" b="0"/>
              <a:pathLst>
                <a:path w="15684" h="336913">
                  <a:moveTo>
                    <a:pt x="15683" y="0"/>
                  </a:moveTo>
                  <a:lnTo>
                    <a:pt x="12563" y="48931"/>
                  </a:lnTo>
                  <a:lnTo>
                    <a:pt x="7350" y="96777"/>
                  </a:lnTo>
                  <a:lnTo>
                    <a:pt x="0" y="154167"/>
                  </a:lnTo>
                  <a:lnTo>
                    <a:pt x="1808" y="205166"/>
                  </a:lnTo>
                  <a:lnTo>
                    <a:pt x="4493" y="268471"/>
                  </a:lnTo>
                  <a:lnTo>
                    <a:pt x="5024" y="316677"/>
                  </a:lnTo>
                  <a:lnTo>
                    <a:pt x="515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59461" y="1863544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5" y="0"/>
                  </a:lnTo>
                  <a:lnTo>
                    <a:pt x="95889" y="0"/>
                  </a:lnTo>
                  <a:lnTo>
                    <a:pt x="38351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32696" y="1881318"/>
              <a:ext cx="131586" cy="161211"/>
            </a:xfrm>
            <a:custGeom>
              <a:avLst/>
              <a:gdLst/>
              <a:ahLst/>
              <a:cxnLst/>
              <a:rect l="0" t="0" r="0" b="0"/>
              <a:pathLst>
                <a:path w="131586" h="161211">
                  <a:moveTo>
                    <a:pt x="5750" y="55925"/>
                  </a:moveTo>
                  <a:lnTo>
                    <a:pt x="64366" y="64990"/>
                  </a:lnTo>
                  <a:lnTo>
                    <a:pt x="104745" y="60431"/>
                  </a:lnTo>
                  <a:lnTo>
                    <a:pt x="115031" y="55419"/>
                  </a:lnTo>
                  <a:lnTo>
                    <a:pt x="129578" y="40492"/>
                  </a:lnTo>
                  <a:lnTo>
                    <a:pt x="131585" y="32769"/>
                  </a:lnTo>
                  <a:lnTo>
                    <a:pt x="130585" y="25279"/>
                  </a:lnTo>
                  <a:lnTo>
                    <a:pt x="127577" y="17947"/>
                  </a:lnTo>
                  <a:lnTo>
                    <a:pt x="111758" y="6681"/>
                  </a:lnTo>
                  <a:lnTo>
                    <a:pt x="100988" y="2038"/>
                  </a:lnTo>
                  <a:lnTo>
                    <a:pt x="79663" y="0"/>
                  </a:lnTo>
                  <a:lnTo>
                    <a:pt x="58487" y="4163"/>
                  </a:lnTo>
                  <a:lnTo>
                    <a:pt x="37377" y="13813"/>
                  </a:lnTo>
                  <a:lnTo>
                    <a:pt x="11351" y="37988"/>
                  </a:lnTo>
                  <a:lnTo>
                    <a:pt x="2389" y="60431"/>
                  </a:lnTo>
                  <a:lnTo>
                    <a:pt x="0" y="72967"/>
                  </a:lnTo>
                  <a:lnTo>
                    <a:pt x="3584" y="96255"/>
                  </a:lnTo>
                  <a:lnTo>
                    <a:pt x="18755" y="125976"/>
                  </a:lnTo>
                  <a:lnTo>
                    <a:pt x="32587" y="140871"/>
                  </a:lnTo>
                  <a:lnTo>
                    <a:pt x="58935" y="154664"/>
                  </a:lnTo>
                  <a:lnTo>
                    <a:pt x="89977" y="1612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24752" y="1933496"/>
              <a:ext cx="140078" cy="146093"/>
            </a:xfrm>
            <a:custGeom>
              <a:avLst/>
              <a:gdLst/>
              <a:ahLst/>
              <a:cxnLst/>
              <a:rect l="0" t="0" r="0" b="0"/>
              <a:pathLst>
                <a:path w="140078" h="146093">
                  <a:moveTo>
                    <a:pt x="13735" y="24804"/>
                  </a:moveTo>
                  <a:lnTo>
                    <a:pt x="31694" y="88232"/>
                  </a:lnTo>
                  <a:lnTo>
                    <a:pt x="48884" y="140652"/>
                  </a:lnTo>
                  <a:lnTo>
                    <a:pt x="48865" y="145319"/>
                  </a:lnTo>
                  <a:lnTo>
                    <a:pt x="46514" y="146092"/>
                  </a:lnTo>
                  <a:lnTo>
                    <a:pt x="42607" y="144267"/>
                  </a:lnTo>
                  <a:lnTo>
                    <a:pt x="25929" y="124931"/>
                  </a:lnTo>
                  <a:lnTo>
                    <a:pt x="151" y="66465"/>
                  </a:lnTo>
                  <a:lnTo>
                    <a:pt x="0" y="56088"/>
                  </a:lnTo>
                  <a:lnTo>
                    <a:pt x="6070" y="35198"/>
                  </a:lnTo>
                  <a:lnTo>
                    <a:pt x="19687" y="20455"/>
                  </a:lnTo>
                  <a:lnTo>
                    <a:pt x="57025" y="1458"/>
                  </a:lnTo>
                  <a:lnTo>
                    <a:pt x="77429" y="0"/>
                  </a:lnTo>
                  <a:lnTo>
                    <a:pt x="140077" y="14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110367" y="1931654"/>
              <a:ext cx="144151" cy="163518"/>
            </a:xfrm>
            <a:custGeom>
              <a:avLst/>
              <a:gdLst/>
              <a:ahLst/>
              <a:cxnLst/>
              <a:rect l="0" t="0" r="0" b="0"/>
              <a:pathLst>
                <a:path w="144151" h="163518">
                  <a:moveTo>
                    <a:pt x="112390" y="5589"/>
                  </a:moveTo>
                  <a:lnTo>
                    <a:pt x="95622" y="0"/>
                  </a:lnTo>
                  <a:lnTo>
                    <a:pt x="78030" y="375"/>
                  </a:lnTo>
                  <a:lnTo>
                    <a:pt x="21731" y="14478"/>
                  </a:lnTo>
                  <a:lnTo>
                    <a:pt x="3467" y="25527"/>
                  </a:lnTo>
                  <a:lnTo>
                    <a:pt x="0" y="31749"/>
                  </a:lnTo>
                  <a:lnTo>
                    <a:pt x="29" y="38237"/>
                  </a:lnTo>
                  <a:lnTo>
                    <a:pt x="2387" y="44902"/>
                  </a:lnTo>
                  <a:lnTo>
                    <a:pt x="14367" y="55427"/>
                  </a:lnTo>
                  <a:lnTo>
                    <a:pt x="70913" y="79042"/>
                  </a:lnTo>
                  <a:lnTo>
                    <a:pt x="121832" y="97973"/>
                  </a:lnTo>
                  <a:lnTo>
                    <a:pt x="138423" y="109430"/>
                  </a:lnTo>
                  <a:lnTo>
                    <a:pt x="142613" y="118100"/>
                  </a:lnTo>
                  <a:lnTo>
                    <a:pt x="144150" y="140212"/>
                  </a:lnTo>
                  <a:lnTo>
                    <a:pt x="138242" y="147980"/>
                  </a:lnTo>
                  <a:lnTo>
                    <a:pt x="116081" y="156612"/>
                  </a:lnTo>
                  <a:lnTo>
                    <a:pt x="63769" y="162153"/>
                  </a:lnTo>
                  <a:lnTo>
                    <a:pt x="17633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293368" y="1933773"/>
              <a:ext cx="106074" cy="153779"/>
            </a:xfrm>
            <a:custGeom>
              <a:avLst/>
              <a:gdLst/>
              <a:ahLst/>
              <a:cxnLst/>
              <a:rect l="0" t="0" r="0" b="0"/>
              <a:pathLst>
                <a:path w="106074" h="153779">
                  <a:moveTo>
                    <a:pt x="55730" y="56113"/>
                  </a:moveTo>
                  <a:lnTo>
                    <a:pt x="87012" y="46537"/>
                  </a:lnTo>
                  <a:lnTo>
                    <a:pt x="103169" y="35869"/>
                  </a:lnTo>
                  <a:lnTo>
                    <a:pt x="106073" y="29749"/>
                  </a:lnTo>
                  <a:lnTo>
                    <a:pt x="105669" y="23329"/>
                  </a:lnTo>
                  <a:lnTo>
                    <a:pt x="103061" y="16709"/>
                  </a:lnTo>
                  <a:lnTo>
                    <a:pt x="87685" y="6234"/>
                  </a:lnTo>
                  <a:lnTo>
                    <a:pt x="77033" y="1804"/>
                  </a:lnTo>
                  <a:lnTo>
                    <a:pt x="55840" y="0"/>
                  </a:lnTo>
                  <a:lnTo>
                    <a:pt x="35892" y="4267"/>
                  </a:lnTo>
                  <a:lnTo>
                    <a:pt x="19227" y="13963"/>
                  </a:lnTo>
                  <a:lnTo>
                    <a:pt x="7141" y="29191"/>
                  </a:lnTo>
                  <a:lnTo>
                    <a:pt x="2280" y="38165"/>
                  </a:lnTo>
                  <a:lnTo>
                    <a:pt x="0" y="57494"/>
                  </a:lnTo>
                  <a:lnTo>
                    <a:pt x="8067" y="104089"/>
                  </a:lnTo>
                  <a:lnTo>
                    <a:pt x="23150" y="133369"/>
                  </a:lnTo>
                  <a:lnTo>
                    <a:pt x="38911" y="146211"/>
                  </a:lnTo>
                  <a:lnTo>
                    <a:pt x="48026" y="151273"/>
                  </a:lnTo>
                  <a:lnTo>
                    <a:pt x="67514" y="153778"/>
                  </a:lnTo>
                  <a:lnTo>
                    <a:pt x="97844" y="1508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31592" y="1979357"/>
              <a:ext cx="107020" cy="129462"/>
            </a:xfrm>
            <a:custGeom>
              <a:avLst/>
              <a:gdLst/>
              <a:ahLst/>
              <a:cxnLst/>
              <a:rect l="0" t="0" r="0" b="0"/>
              <a:pathLst>
                <a:path w="107020" h="129462">
                  <a:moveTo>
                    <a:pt x="96491" y="0"/>
                  </a:moveTo>
                  <a:lnTo>
                    <a:pt x="74134" y="0"/>
                  </a:lnTo>
                  <a:lnTo>
                    <a:pt x="43463" y="11179"/>
                  </a:lnTo>
                  <a:lnTo>
                    <a:pt x="17738" y="29308"/>
                  </a:lnTo>
                  <a:lnTo>
                    <a:pt x="887" y="55088"/>
                  </a:lnTo>
                  <a:lnTo>
                    <a:pt x="0" y="64801"/>
                  </a:lnTo>
                  <a:lnTo>
                    <a:pt x="5253" y="84952"/>
                  </a:lnTo>
                  <a:lnTo>
                    <a:pt x="21364" y="110439"/>
                  </a:lnTo>
                  <a:lnTo>
                    <a:pt x="37364" y="122393"/>
                  </a:lnTo>
                  <a:lnTo>
                    <a:pt x="46545" y="127219"/>
                  </a:lnTo>
                  <a:lnTo>
                    <a:pt x="66104" y="129461"/>
                  </a:lnTo>
                  <a:lnTo>
                    <a:pt x="10701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559669" y="1789844"/>
              <a:ext cx="31585" cy="305328"/>
            </a:xfrm>
            <a:custGeom>
              <a:avLst/>
              <a:gdLst/>
              <a:ahLst/>
              <a:cxnLst/>
              <a:rect l="0" t="0" r="0" b="0"/>
              <a:pathLst>
                <a:path w="31585" h="305328">
                  <a:moveTo>
                    <a:pt x="0" y="0"/>
                  </a:moveTo>
                  <a:lnTo>
                    <a:pt x="0" y="48931"/>
                  </a:lnTo>
                  <a:lnTo>
                    <a:pt x="5588" y="102472"/>
                  </a:lnTo>
                  <a:lnTo>
                    <a:pt x="9064" y="152805"/>
                  </a:lnTo>
                  <a:lnTo>
                    <a:pt x="17474" y="215884"/>
                  </a:lnTo>
                  <a:lnTo>
                    <a:pt x="23468" y="270285"/>
                  </a:lnTo>
                  <a:lnTo>
                    <a:pt x="31584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64911" y="1878535"/>
              <a:ext cx="200044" cy="16595"/>
            </a:xfrm>
            <a:custGeom>
              <a:avLst/>
              <a:gdLst/>
              <a:ahLst/>
              <a:cxnLst/>
              <a:rect l="0" t="0" r="0" b="0"/>
              <a:pathLst>
                <a:path w="200044" h="16595">
                  <a:moveTo>
                    <a:pt x="200043" y="6066"/>
                  </a:moveTo>
                  <a:lnTo>
                    <a:pt x="165251" y="0"/>
                  </a:lnTo>
                  <a:lnTo>
                    <a:pt x="103266" y="4521"/>
                  </a:lnTo>
                  <a:lnTo>
                    <a:pt x="45875" y="1135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20129" y="1916186"/>
              <a:ext cx="173316" cy="175884"/>
            </a:xfrm>
            <a:custGeom>
              <a:avLst/>
              <a:gdLst/>
              <a:ahLst/>
              <a:cxnLst/>
              <a:rect l="0" t="0" r="0" b="0"/>
              <a:pathLst>
                <a:path w="173316" h="175884">
                  <a:moveTo>
                    <a:pt x="113280" y="0"/>
                  </a:moveTo>
                  <a:lnTo>
                    <a:pt x="49852" y="19128"/>
                  </a:lnTo>
                  <a:lnTo>
                    <a:pt x="3022" y="49803"/>
                  </a:lnTo>
                  <a:lnTo>
                    <a:pt x="0" y="56599"/>
                  </a:lnTo>
                  <a:lnTo>
                    <a:pt x="326" y="63469"/>
                  </a:lnTo>
                  <a:lnTo>
                    <a:pt x="2882" y="70389"/>
                  </a:lnTo>
                  <a:lnTo>
                    <a:pt x="9266" y="75002"/>
                  </a:lnTo>
                  <a:lnTo>
                    <a:pt x="60574" y="88602"/>
                  </a:lnTo>
                  <a:lnTo>
                    <a:pt x="117210" y="95881"/>
                  </a:lnTo>
                  <a:lnTo>
                    <a:pt x="152269" y="111207"/>
                  </a:lnTo>
                  <a:lnTo>
                    <a:pt x="169993" y="123905"/>
                  </a:lnTo>
                  <a:lnTo>
                    <a:pt x="173315" y="131736"/>
                  </a:lnTo>
                  <a:lnTo>
                    <a:pt x="173191" y="140467"/>
                  </a:lnTo>
                  <a:lnTo>
                    <a:pt x="170768" y="149796"/>
                  </a:lnTo>
                  <a:lnTo>
                    <a:pt x="165644" y="157186"/>
                  </a:lnTo>
                  <a:lnTo>
                    <a:pt x="150590" y="168516"/>
                  </a:lnTo>
                  <a:lnTo>
                    <a:pt x="111207" y="175883"/>
                  </a:lnTo>
                  <a:lnTo>
                    <a:pt x="52249" y="170243"/>
                  </a:lnTo>
                  <a:lnTo>
                    <a:pt x="39581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166807" y="1600331"/>
              <a:ext cx="193028" cy="189514"/>
            </a:xfrm>
            <a:custGeom>
              <a:avLst/>
              <a:gdLst/>
              <a:ahLst/>
              <a:cxnLst/>
              <a:rect l="0" t="0" r="0" b="0"/>
              <a:pathLst>
                <a:path w="193028" h="189514">
                  <a:moveTo>
                    <a:pt x="193027" y="0"/>
                  </a:moveTo>
                  <a:lnTo>
                    <a:pt x="138913" y="42662"/>
                  </a:lnTo>
                  <a:lnTo>
                    <a:pt x="77084" y="89490"/>
                  </a:lnTo>
                  <a:lnTo>
                    <a:pt x="14031" y="126804"/>
                  </a:lnTo>
                  <a:lnTo>
                    <a:pt x="3507" y="133669"/>
                  </a:lnTo>
                  <a:lnTo>
                    <a:pt x="0" y="140585"/>
                  </a:lnTo>
                  <a:lnTo>
                    <a:pt x="1171" y="147536"/>
                  </a:lnTo>
                  <a:lnTo>
                    <a:pt x="5461" y="154509"/>
                  </a:lnTo>
                  <a:lnTo>
                    <a:pt x="14171" y="159158"/>
                  </a:lnTo>
                  <a:lnTo>
                    <a:pt x="75382" y="178410"/>
                  </a:lnTo>
                  <a:lnTo>
                    <a:pt x="127371" y="187320"/>
                  </a:lnTo>
                  <a:lnTo>
                    <a:pt x="18249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222964" y="1655327"/>
              <a:ext cx="609160" cy="166104"/>
            </a:xfrm>
            <a:custGeom>
              <a:avLst/>
              <a:gdLst/>
              <a:ahLst/>
              <a:cxnLst/>
              <a:rect l="0" t="0" r="0" b="0"/>
              <a:pathLst>
                <a:path w="609160" h="166104">
                  <a:moveTo>
                    <a:pt x="0" y="81875"/>
                  </a:moveTo>
                  <a:lnTo>
                    <a:pt x="58616" y="81875"/>
                  </a:lnTo>
                  <a:lnTo>
                    <a:pt x="112790" y="83044"/>
                  </a:lnTo>
                  <a:lnTo>
                    <a:pt x="168552" y="87088"/>
                  </a:lnTo>
                  <a:lnTo>
                    <a:pt x="224626" y="82905"/>
                  </a:lnTo>
                  <a:lnTo>
                    <a:pt x="277906" y="82180"/>
                  </a:lnTo>
                  <a:lnTo>
                    <a:pt x="338146" y="81965"/>
                  </a:lnTo>
                  <a:lnTo>
                    <a:pt x="389270" y="81901"/>
                  </a:lnTo>
                  <a:lnTo>
                    <a:pt x="448466" y="81880"/>
                  </a:lnTo>
                  <a:lnTo>
                    <a:pt x="508339" y="81876"/>
                  </a:lnTo>
                  <a:lnTo>
                    <a:pt x="570556" y="81875"/>
                  </a:lnTo>
                  <a:lnTo>
                    <a:pt x="578072" y="78365"/>
                  </a:lnTo>
                  <a:lnTo>
                    <a:pt x="580743" y="72516"/>
                  </a:lnTo>
                  <a:lnTo>
                    <a:pt x="580184" y="65107"/>
                  </a:lnTo>
                  <a:lnTo>
                    <a:pt x="570205" y="50636"/>
                  </a:lnTo>
                  <a:lnTo>
                    <a:pt x="513914" y="1176"/>
                  </a:lnTo>
                  <a:lnTo>
                    <a:pt x="509896" y="0"/>
                  </a:lnTo>
                  <a:lnTo>
                    <a:pt x="509556" y="2725"/>
                  </a:lnTo>
                  <a:lnTo>
                    <a:pt x="511669" y="8051"/>
                  </a:lnTo>
                  <a:lnTo>
                    <a:pt x="568353" y="61232"/>
                  </a:lnTo>
                  <a:lnTo>
                    <a:pt x="606656" y="99015"/>
                  </a:lnTo>
                  <a:lnTo>
                    <a:pt x="609159" y="106169"/>
                  </a:lnTo>
                  <a:lnTo>
                    <a:pt x="608487" y="113279"/>
                  </a:lnTo>
                  <a:lnTo>
                    <a:pt x="605699" y="120358"/>
                  </a:lnTo>
                  <a:lnTo>
                    <a:pt x="597992" y="125078"/>
                  </a:lnTo>
                  <a:lnTo>
                    <a:pt x="546714" y="135772"/>
                  </a:lnTo>
                  <a:lnTo>
                    <a:pt x="521404" y="143264"/>
                  </a:lnTo>
                  <a:lnTo>
                    <a:pt x="484310" y="1661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227842" y="1898923"/>
              <a:ext cx="184636" cy="235442"/>
            </a:xfrm>
            <a:custGeom>
              <a:avLst/>
              <a:gdLst/>
              <a:ahLst/>
              <a:cxnLst/>
              <a:rect l="0" t="0" r="0" b="0"/>
              <a:pathLst>
                <a:path w="184636" h="235442">
                  <a:moveTo>
                    <a:pt x="142520" y="38320"/>
                  </a:moveTo>
                  <a:lnTo>
                    <a:pt x="107623" y="9012"/>
                  </a:lnTo>
                  <a:lnTo>
                    <a:pt x="85286" y="1897"/>
                  </a:lnTo>
                  <a:lnTo>
                    <a:pt x="72779" y="0"/>
                  </a:lnTo>
                  <a:lnTo>
                    <a:pt x="49523" y="4132"/>
                  </a:lnTo>
                  <a:lnTo>
                    <a:pt x="38408" y="8509"/>
                  </a:lnTo>
                  <a:lnTo>
                    <a:pt x="19819" y="25850"/>
                  </a:lnTo>
                  <a:lnTo>
                    <a:pt x="6099" y="49156"/>
                  </a:lnTo>
                  <a:lnTo>
                    <a:pt x="0" y="75111"/>
                  </a:lnTo>
                  <a:lnTo>
                    <a:pt x="2156" y="110442"/>
                  </a:lnTo>
                  <a:lnTo>
                    <a:pt x="14535" y="161058"/>
                  </a:lnTo>
                  <a:lnTo>
                    <a:pt x="38297" y="202945"/>
                  </a:lnTo>
                  <a:lnTo>
                    <a:pt x="52915" y="217941"/>
                  </a:lnTo>
                  <a:lnTo>
                    <a:pt x="71110" y="228506"/>
                  </a:lnTo>
                  <a:lnTo>
                    <a:pt x="106675" y="235441"/>
                  </a:lnTo>
                  <a:lnTo>
                    <a:pt x="126980" y="230825"/>
                  </a:lnTo>
                  <a:lnTo>
                    <a:pt x="171323" y="203444"/>
                  </a:lnTo>
                  <a:lnTo>
                    <a:pt x="184635" y="185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482484" y="1910570"/>
              <a:ext cx="210188" cy="219452"/>
            </a:xfrm>
            <a:custGeom>
              <a:avLst/>
              <a:gdLst/>
              <a:ahLst/>
              <a:cxnLst/>
              <a:rect l="0" t="0" r="0" b="0"/>
              <a:pathLst>
                <a:path w="210188" h="219452">
                  <a:moveTo>
                    <a:pt x="24749" y="174072"/>
                  </a:moveTo>
                  <a:lnTo>
                    <a:pt x="19160" y="111979"/>
                  </a:lnTo>
                  <a:lnTo>
                    <a:pt x="3419" y="50067"/>
                  </a:lnTo>
                  <a:lnTo>
                    <a:pt x="0" y="38760"/>
                  </a:lnTo>
                  <a:lnTo>
                    <a:pt x="61" y="28882"/>
                  </a:lnTo>
                  <a:lnTo>
                    <a:pt x="6368" y="11667"/>
                  </a:lnTo>
                  <a:lnTo>
                    <a:pt x="14834" y="6140"/>
                  </a:lnTo>
                  <a:lnTo>
                    <a:pt x="39840" y="0"/>
                  </a:lnTo>
                  <a:lnTo>
                    <a:pt x="67330" y="3510"/>
                  </a:lnTo>
                  <a:lnTo>
                    <a:pt x="128709" y="24056"/>
                  </a:lnTo>
                  <a:lnTo>
                    <a:pt x="160056" y="43185"/>
                  </a:lnTo>
                  <a:lnTo>
                    <a:pt x="199556" y="85043"/>
                  </a:lnTo>
                  <a:lnTo>
                    <a:pt x="207726" y="106038"/>
                  </a:lnTo>
                  <a:lnTo>
                    <a:pt x="210187" y="129797"/>
                  </a:lnTo>
                  <a:lnTo>
                    <a:pt x="207382" y="152054"/>
                  </a:lnTo>
                  <a:lnTo>
                    <a:pt x="199116" y="170526"/>
                  </a:lnTo>
                  <a:lnTo>
                    <a:pt x="193636" y="178727"/>
                  </a:lnTo>
                  <a:lnTo>
                    <a:pt x="178189" y="190959"/>
                  </a:lnTo>
                  <a:lnTo>
                    <a:pt x="119111" y="215820"/>
                  </a:lnTo>
                  <a:lnTo>
                    <a:pt x="108714" y="219451"/>
                  </a:lnTo>
                  <a:lnTo>
                    <a:pt x="47966" y="217425"/>
                  </a:lnTo>
                  <a:lnTo>
                    <a:pt x="14220" y="2161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235428" y="1852982"/>
            <a:ext cx="453259" cy="231661"/>
            <a:chOff x="6235428" y="1852982"/>
            <a:chExt cx="453259" cy="231661"/>
          </a:xfrm>
        </p:grpSpPr>
        <p:sp>
          <p:nvSpPr>
            <p:cNvPr id="93" name="Freeform 92"/>
            <p:cNvSpPr/>
            <p:nvPr/>
          </p:nvSpPr>
          <p:spPr>
            <a:xfrm>
              <a:off x="6235428" y="1885895"/>
              <a:ext cx="176428" cy="169519"/>
            </a:xfrm>
            <a:custGeom>
              <a:avLst/>
              <a:gdLst/>
              <a:ahLst/>
              <a:cxnLst/>
              <a:rect l="0" t="0" r="0" b="0"/>
              <a:pathLst>
                <a:path w="176428" h="169519">
                  <a:moveTo>
                    <a:pt x="71142" y="9234"/>
                  </a:moveTo>
                  <a:lnTo>
                    <a:pt x="55501" y="27215"/>
                  </a:lnTo>
                  <a:lnTo>
                    <a:pt x="32704" y="83588"/>
                  </a:lnTo>
                  <a:lnTo>
                    <a:pt x="11495" y="146162"/>
                  </a:lnTo>
                  <a:lnTo>
                    <a:pt x="4468" y="167187"/>
                  </a:lnTo>
                  <a:lnTo>
                    <a:pt x="2126" y="169518"/>
                  </a:lnTo>
                  <a:lnTo>
                    <a:pt x="565" y="166393"/>
                  </a:lnTo>
                  <a:lnTo>
                    <a:pt x="0" y="151612"/>
                  </a:lnTo>
                  <a:lnTo>
                    <a:pt x="12279" y="103329"/>
                  </a:lnTo>
                  <a:lnTo>
                    <a:pt x="41672" y="40762"/>
                  </a:lnTo>
                  <a:lnTo>
                    <a:pt x="53181" y="9217"/>
                  </a:lnTo>
                  <a:lnTo>
                    <a:pt x="59168" y="3373"/>
                  </a:lnTo>
                  <a:lnTo>
                    <a:pt x="66669" y="648"/>
                  </a:lnTo>
                  <a:lnTo>
                    <a:pt x="75179" y="0"/>
                  </a:lnTo>
                  <a:lnTo>
                    <a:pt x="82022" y="3078"/>
                  </a:lnTo>
                  <a:lnTo>
                    <a:pt x="92745" y="15857"/>
                  </a:lnTo>
                  <a:lnTo>
                    <a:pt x="122094" y="72986"/>
                  </a:lnTo>
                  <a:lnTo>
                    <a:pt x="156959" y="135627"/>
                  </a:lnTo>
                  <a:lnTo>
                    <a:pt x="176427" y="1671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85513" y="1989886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36139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23004" y="1852982"/>
              <a:ext cx="165683" cy="231661"/>
            </a:xfrm>
            <a:custGeom>
              <a:avLst/>
              <a:gdLst/>
              <a:ahLst/>
              <a:cxnLst/>
              <a:rect l="0" t="0" r="0" b="0"/>
              <a:pathLst>
                <a:path w="165683" h="231661">
                  <a:moveTo>
                    <a:pt x="15193" y="52676"/>
                  </a:moveTo>
                  <a:lnTo>
                    <a:pt x="15193" y="111292"/>
                  </a:lnTo>
                  <a:lnTo>
                    <a:pt x="26645" y="167889"/>
                  </a:lnTo>
                  <a:lnTo>
                    <a:pt x="39941" y="210485"/>
                  </a:lnTo>
                  <a:lnTo>
                    <a:pt x="39881" y="212864"/>
                  </a:lnTo>
                  <a:lnTo>
                    <a:pt x="33574" y="203029"/>
                  </a:lnTo>
                  <a:lnTo>
                    <a:pt x="15303" y="148630"/>
                  </a:lnTo>
                  <a:lnTo>
                    <a:pt x="0" y="93777"/>
                  </a:lnTo>
                  <a:lnTo>
                    <a:pt x="9408" y="33103"/>
                  </a:lnTo>
                  <a:lnTo>
                    <a:pt x="24657" y="6062"/>
                  </a:lnTo>
                  <a:lnTo>
                    <a:pt x="32031" y="1713"/>
                  </a:lnTo>
                  <a:lnTo>
                    <a:pt x="49582" y="0"/>
                  </a:lnTo>
                  <a:lnTo>
                    <a:pt x="79195" y="5612"/>
                  </a:lnTo>
                  <a:lnTo>
                    <a:pt x="87107" y="10772"/>
                  </a:lnTo>
                  <a:lnTo>
                    <a:pt x="99017" y="25863"/>
                  </a:lnTo>
                  <a:lnTo>
                    <a:pt x="101971" y="44268"/>
                  </a:lnTo>
                  <a:lnTo>
                    <a:pt x="101121" y="54090"/>
                  </a:lnTo>
                  <a:lnTo>
                    <a:pt x="93937" y="71242"/>
                  </a:lnTo>
                  <a:lnTo>
                    <a:pt x="81776" y="86663"/>
                  </a:lnTo>
                  <a:lnTo>
                    <a:pt x="61047" y="103820"/>
                  </a:lnTo>
                  <a:lnTo>
                    <a:pt x="60970" y="103150"/>
                  </a:lnTo>
                  <a:lnTo>
                    <a:pt x="63259" y="100363"/>
                  </a:lnTo>
                  <a:lnTo>
                    <a:pt x="88836" y="96441"/>
                  </a:lnTo>
                  <a:lnTo>
                    <a:pt x="109924" y="101763"/>
                  </a:lnTo>
                  <a:lnTo>
                    <a:pt x="138407" y="117913"/>
                  </a:lnTo>
                  <a:lnTo>
                    <a:pt x="153013" y="131973"/>
                  </a:lnTo>
                  <a:lnTo>
                    <a:pt x="163404" y="149920"/>
                  </a:lnTo>
                  <a:lnTo>
                    <a:pt x="165682" y="169595"/>
                  </a:lnTo>
                  <a:lnTo>
                    <a:pt x="161625" y="188868"/>
                  </a:lnTo>
                  <a:lnTo>
                    <a:pt x="152023" y="205232"/>
                  </a:lnTo>
                  <a:lnTo>
                    <a:pt x="136837" y="217185"/>
                  </a:lnTo>
                  <a:lnTo>
                    <a:pt x="117220" y="225227"/>
                  </a:lnTo>
                  <a:lnTo>
                    <a:pt x="66499" y="230389"/>
                  </a:lnTo>
                  <a:lnTo>
                    <a:pt x="25721" y="231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15896" y="3465251"/>
            <a:ext cx="8928167" cy="979782"/>
            <a:chOff x="515896" y="3465251"/>
            <a:chExt cx="8928167" cy="979782"/>
          </a:xfrm>
        </p:grpSpPr>
        <p:sp>
          <p:nvSpPr>
            <p:cNvPr id="97" name="Freeform 96"/>
            <p:cNvSpPr/>
            <p:nvPr/>
          </p:nvSpPr>
          <p:spPr>
            <a:xfrm>
              <a:off x="673823" y="3537575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0" y="157799"/>
                  </a:lnTo>
                  <a:lnTo>
                    <a:pt x="0" y="205054"/>
                  </a:lnTo>
                  <a:lnTo>
                    <a:pt x="0" y="260928"/>
                  </a:lnTo>
                  <a:lnTo>
                    <a:pt x="1170" y="324069"/>
                  </a:lnTo>
                  <a:lnTo>
                    <a:pt x="7236" y="379120"/>
                  </a:lnTo>
                  <a:lnTo>
                    <a:pt x="9878" y="431470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5896" y="3465251"/>
              <a:ext cx="327756" cy="261838"/>
            </a:xfrm>
            <a:custGeom>
              <a:avLst/>
              <a:gdLst/>
              <a:ahLst/>
              <a:cxnLst/>
              <a:rect l="0" t="0" r="0" b="0"/>
              <a:pathLst>
                <a:path w="327756" h="261838">
                  <a:moveTo>
                    <a:pt x="0" y="146023"/>
                  </a:moveTo>
                  <a:lnTo>
                    <a:pt x="14572" y="103332"/>
                  </a:lnTo>
                  <a:lnTo>
                    <a:pt x="39403" y="67270"/>
                  </a:lnTo>
                  <a:lnTo>
                    <a:pt x="95443" y="14298"/>
                  </a:lnTo>
                  <a:lnTo>
                    <a:pt x="119238" y="5591"/>
                  </a:lnTo>
                  <a:lnTo>
                    <a:pt x="172642" y="0"/>
                  </a:lnTo>
                  <a:lnTo>
                    <a:pt x="230792" y="10258"/>
                  </a:lnTo>
                  <a:lnTo>
                    <a:pt x="251143" y="17833"/>
                  </a:lnTo>
                  <a:lnTo>
                    <a:pt x="275754" y="36421"/>
                  </a:lnTo>
                  <a:lnTo>
                    <a:pt x="312148" y="83670"/>
                  </a:lnTo>
                  <a:lnTo>
                    <a:pt x="327755" y="120270"/>
                  </a:lnTo>
                  <a:lnTo>
                    <a:pt x="326603" y="147056"/>
                  </a:lnTo>
                  <a:lnTo>
                    <a:pt x="318292" y="172218"/>
                  </a:lnTo>
                  <a:lnTo>
                    <a:pt x="287176" y="215041"/>
                  </a:lnTo>
                  <a:lnTo>
                    <a:pt x="251178" y="242888"/>
                  </a:lnTo>
                  <a:lnTo>
                    <a:pt x="219482" y="255702"/>
                  </a:lnTo>
                  <a:lnTo>
                    <a:pt x="168456" y="261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75163" y="3809527"/>
              <a:ext cx="203988" cy="182490"/>
            </a:xfrm>
            <a:custGeom>
              <a:avLst/>
              <a:gdLst/>
              <a:ahLst/>
              <a:cxnLst/>
              <a:rect l="0" t="0" r="0" b="0"/>
              <a:pathLst>
                <a:path w="203988" h="182490">
                  <a:moveTo>
                    <a:pt x="119759" y="64960"/>
                  </a:moveTo>
                  <a:lnTo>
                    <a:pt x="119759" y="42603"/>
                  </a:lnTo>
                  <a:lnTo>
                    <a:pt x="113520" y="25387"/>
                  </a:lnTo>
                  <a:lnTo>
                    <a:pt x="108580" y="17521"/>
                  </a:lnTo>
                  <a:lnTo>
                    <a:pt x="93734" y="5661"/>
                  </a:lnTo>
                  <a:lnTo>
                    <a:pt x="84861" y="861"/>
                  </a:lnTo>
                  <a:lnTo>
                    <a:pt x="75437" y="0"/>
                  </a:lnTo>
                  <a:lnTo>
                    <a:pt x="55607" y="5283"/>
                  </a:lnTo>
                  <a:lnTo>
                    <a:pt x="30301" y="21412"/>
                  </a:lnTo>
                  <a:lnTo>
                    <a:pt x="18389" y="37416"/>
                  </a:lnTo>
                  <a:lnTo>
                    <a:pt x="1209" y="76286"/>
                  </a:lnTo>
                  <a:lnTo>
                    <a:pt x="0" y="96900"/>
                  </a:lnTo>
                  <a:lnTo>
                    <a:pt x="8755" y="138729"/>
                  </a:lnTo>
                  <a:lnTo>
                    <a:pt x="23958" y="164676"/>
                  </a:lnTo>
                  <a:lnTo>
                    <a:pt x="39746" y="176738"/>
                  </a:lnTo>
                  <a:lnTo>
                    <a:pt x="48869" y="181593"/>
                  </a:lnTo>
                  <a:lnTo>
                    <a:pt x="57291" y="182489"/>
                  </a:lnTo>
                  <a:lnTo>
                    <a:pt x="72888" y="177247"/>
                  </a:lnTo>
                  <a:lnTo>
                    <a:pt x="94823" y="161141"/>
                  </a:lnTo>
                  <a:lnTo>
                    <a:pt x="110551" y="135962"/>
                  </a:lnTo>
                  <a:lnTo>
                    <a:pt x="122620" y="106275"/>
                  </a:lnTo>
                  <a:lnTo>
                    <a:pt x="123760" y="85661"/>
                  </a:lnTo>
                  <a:lnTo>
                    <a:pt x="122707" y="71821"/>
                  </a:lnTo>
                  <a:lnTo>
                    <a:pt x="124064" y="73043"/>
                  </a:lnTo>
                  <a:lnTo>
                    <a:pt x="144577" y="129220"/>
                  </a:lnTo>
                  <a:lnTo>
                    <a:pt x="157695" y="146552"/>
                  </a:lnTo>
                  <a:lnTo>
                    <a:pt x="174054" y="159715"/>
                  </a:lnTo>
                  <a:lnTo>
                    <a:pt x="203987" y="1702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021264" y="3832373"/>
              <a:ext cx="157928" cy="138117"/>
            </a:xfrm>
            <a:custGeom>
              <a:avLst/>
              <a:gdLst/>
              <a:ahLst/>
              <a:cxnLst/>
              <a:rect l="0" t="0" r="0" b="0"/>
              <a:pathLst>
                <a:path w="157928" h="138117">
                  <a:moveTo>
                    <a:pt x="0" y="52642"/>
                  </a:moveTo>
                  <a:lnTo>
                    <a:pt x="17958" y="116070"/>
                  </a:lnTo>
                  <a:lnTo>
                    <a:pt x="24749" y="136984"/>
                  </a:lnTo>
                  <a:lnTo>
                    <a:pt x="25858" y="138116"/>
                  </a:lnTo>
                  <a:lnTo>
                    <a:pt x="13227" y="83721"/>
                  </a:lnTo>
                  <a:lnTo>
                    <a:pt x="5609" y="52492"/>
                  </a:lnTo>
                  <a:lnTo>
                    <a:pt x="7562" y="31519"/>
                  </a:lnTo>
                  <a:lnTo>
                    <a:pt x="12060" y="23352"/>
                  </a:lnTo>
                  <a:lnTo>
                    <a:pt x="26417" y="11158"/>
                  </a:lnTo>
                  <a:lnTo>
                    <a:pt x="47616" y="4959"/>
                  </a:lnTo>
                  <a:lnTo>
                    <a:pt x="104942" y="97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246477" y="3864710"/>
              <a:ext cx="195928" cy="154218"/>
            </a:xfrm>
            <a:custGeom>
              <a:avLst/>
              <a:gdLst/>
              <a:ahLst/>
              <a:cxnLst/>
              <a:rect l="0" t="0" r="0" b="0"/>
              <a:pathLst>
                <a:path w="195928" h="154218">
                  <a:moveTo>
                    <a:pt x="59056" y="51891"/>
                  </a:moveTo>
                  <a:lnTo>
                    <a:pt x="64645" y="35123"/>
                  </a:lnTo>
                  <a:lnTo>
                    <a:pt x="64270" y="17532"/>
                  </a:lnTo>
                  <a:lnTo>
                    <a:pt x="62532" y="7928"/>
                  </a:lnTo>
                  <a:lnTo>
                    <a:pt x="57864" y="2695"/>
                  </a:lnTo>
                  <a:lnTo>
                    <a:pt x="51242" y="376"/>
                  </a:lnTo>
                  <a:lnTo>
                    <a:pt x="43318" y="0"/>
                  </a:lnTo>
                  <a:lnTo>
                    <a:pt x="28275" y="5821"/>
                  </a:lnTo>
                  <a:lnTo>
                    <a:pt x="20988" y="10649"/>
                  </a:lnTo>
                  <a:lnTo>
                    <a:pt x="9772" y="31611"/>
                  </a:lnTo>
                  <a:lnTo>
                    <a:pt x="0" y="73178"/>
                  </a:lnTo>
                  <a:lnTo>
                    <a:pt x="224" y="112010"/>
                  </a:lnTo>
                  <a:lnTo>
                    <a:pt x="6002" y="133593"/>
                  </a:lnTo>
                  <a:lnTo>
                    <a:pt x="16369" y="150984"/>
                  </a:lnTo>
                  <a:lnTo>
                    <a:pt x="23579" y="154217"/>
                  </a:lnTo>
                  <a:lnTo>
                    <a:pt x="31895" y="154034"/>
                  </a:lnTo>
                  <a:lnTo>
                    <a:pt x="49324" y="147590"/>
                  </a:lnTo>
                  <a:lnTo>
                    <a:pt x="64869" y="136928"/>
                  </a:lnTo>
                  <a:lnTo>
                    <a:pt x="73338" y="115031"/>
                  </a:lnTo>
                  <a:lnTo>
                    <a:pt x="84364" y="64493"/>
                  </a:lnTo>
                  <a:lnTo>
                    <a:pt x="87627" y="60292"/>
                  </a:lnTo>
                  <a:lnTo>
                    <a:pt x="90971" y="61001"/>
                  </a:lnTo>
                  <a:lnTo>
                    <a:pt x="129882" y="110622"/>
                  </a:lnTo>
                  <a:lnTo>
                    <a:pt x="149806" y="118937"/>
                  </a:lnTo>
                  <a:lnTo>
                    <a:pt x="170749" y="121464"/>
                  </a:lnTo>
                  <a:lnTo>
                    <a:pt x="195927" y="115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52932" y="3653388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5590" y="58617"/>
                  </a:lnTo>
                  <a:lnTo>
                    <a:pt x="10723" y="115131"/>
                  </a:lnTo>
                  <a:lnTo>
                    <a:pt x="17475" y="170204"/>
                  </a:lnTo>
                  <a:lnTo>
                    <a:pt x="21166" y="222916"/>
                  </a:lnTo>
                  <a:lnTo>
                    <a:pt x="32300" y="280123"/>
                  </a:lnTo>
                  <a:lnTo>
                    <a:pt x="49586" y="337718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589803" y="3706031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3119" y="42691"/>
                  </a:lnTo>
                  <a:lnTo>
                    <a:pt x="9065" y="101109"/>
                  </a:lnTo>
                  <a:lnTo>
                    <a:pt x="15684" y="154220"/>
                  </a:lnTo>
                  <a:lnTo>
                    <a:pt x="27231" y="216163"/>
                  </a:lnTo>
                  <a:lnTo>
                    <a:pt x="30725" y="267220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63502" y="3847869"/>
              <a:ext cx="147400" cy="177938"/>
            </a:xfrm>
            <a:custGeom>
              <a:avLst/>
              <a:gdLst/>
              <a:ahLst/>
              <a:cxnLst/>
              <a:rect l="0" t="0" r="0" b="0"/>
              <a:pathLst>
                <a:path w="147400" h="177938">
                  <a:moveTo>
                    <a:pt x="0" y="100317"/>
                  </a:moveTo>
                  <a:lnTo>
                    <a:pt x="42692" y="97197"/>
                  </a:lnTo>
                  <a:lnTo>
                    <a:pt x="100899" y="81189"/>
                  </a:lnTo>
                  <a:lnTo>
                    <a:pt x="119323" y="69979"/>
                  </a:lnTo>
                  <a:lnTo>
                    <a:pt x="124003" y="61374"/>
                  </a:lnTo>
                  <a:lnTo>
                    <a:pt x="126082" y="39335"/>
                  </a:lnTo>
                  <a:lnTo>
                    <a:pt x="119987" y="20182"/>
                  </a:lnTo>
                  <a:lnTo>
                    <a:pt x="115087" y="11799"/>
                  </a:lnTo>
                  <a:lnTo>
                    <a:pt x="107140" y="6210"/>
                  </a:lnTo>
                  <a:lnTo>
                    <a:pt x="85832" y="0"/>
                  </a:lnTo>
                  <a:lnTo>
                    <a:pt x="75939" y="684"/>
                  </a:lnTo>
                  <a:lnTo>
                    <a:pt x="58707" y="7683"/>
                  </a:lnTo>
                  <a:lnTo>
                    <a:pt x="35852" y="24777"/>
                  </a:lnTo>
                  <a:lnTo>
                    <a:pt x="19852" y="50249"/>
                  </a:lnTo>
                  <a:lnTo>
                    <a:pt x="13291" y="85612"/>
                  </a:lnTo>
                  <a:lnTo>
                    <a:pt x="16936" y="120137"/>
                  </a:lnTo>
                  <a:lnTo>
                    <a:pt x="25465" y="138762"/>
                  </a:lnTo>
                  <a:lnTo>
                    <a:pt x="31014" y="147004"/>
                  </a:lnTo>
                  <a:lnTo>
                    <a:pt x="46540" y="159282"/>
                  </a:lnTo>
                  <a:lnTo>
                    <a:pt x="85102" y="176695"/>
                  </a:lnTo>
                  <a:lnTo>
                    <a:pt x="108793" y="177937"/>
                  </a:lnTo>
                  <a:lnTo>
                    <a:pt x="130241" y="174589"/>
                  </a:lnTo>
                  <a:lnTo>
                    <a:pt x="135961" y="172059"/>
                  </a:lnTo>
                  <a:lnTo>
                    <a:pt x="147399" y="163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884601" y="3695502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8645" y="173668"/>
                  </a:lnTo>
                  <a:lnTo>
                    <a:pt x="31802" y="231270"/>
                  </a:lnTo>
                  <a:lnTo>
                    <a:pt x="39058" y="270516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86275" y="3695502"/>
              <a:ext cx="187923" cy="318865"/>
            </a:xfrm>
            <a:custGeom>
              <a:avLst/>
              <a:gdLst/>
              <a:ahLst/>
              <a:cxnLst/>
              <a:rect l="0" t="0" r="0" b="0"/>
              <a:pathLst>
                <a:path w="187923" h="318865">
                  <a:moveTo>
                    <a:pt x="19466" y="0"/>
                  </a:moveTo>
                  <a:lnTo>
                    <a:pt x="12230" y="27556"/>
                  </a:lnTo>
                  <a:lnTo>
                    <a:pt x="6468" y="86898"/>
                  </a:lnTo>
                  <a:lnTo>
                    <a:pt x="0" y="149356"/>
                  </a:lnTo>
                  <a:lnTo>
                    <a:pt x="5959" y="206754"/>
                  </a:lnTo>
                  <a:lnTo>
                    <a:pt x="11468" y="260033"/>
                  </a:lnTo>
                  <a:lnTo>
                    <a:pt x="18251" y="281687"/>
                  </a:lnTo>
                  <a:lnTo>
                    <a:pt x="29064" y="299109"/>
                  </a:lnTo>
                  <a:lnTo>
                    <a:pt x="44789" y="311532"/>
                  </a:lnTo>
                  <a:lnTo>
                    <a:pt x="53895" y="316483"/>
                  </a:lnTo>
                  <a:lnTo>
                    <a:pt x="76492" y="318864"/>
                  </a:lnTo>
                  <a:lnTo>
                    <a:pt x="134470" y="310186"/>
                  </a:lnTo>
                  <a:lnTo>
                    <a:pt x="18792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537367" y="3916601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5590" y="58616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16310" y="381131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621595" y="3848943"/>
              <a:ext cx="317580" cy="194001"/>
            </a:xfrm>
            <a:custGeom>
              <a:avLst/>
              <a:gdLst/>
              <a:ahLst/>
              <a:cxnLst/>
              <a:rect l="0" t="0" r="0" b="0"/>
              <a:pathLst>
                <a:path w="317580" h="194001">
                  <a:moveTo>
                    <a:pt x="0" y="78186"/>
                  </a:moveTo>
                  <a:lnTo>
                    <a:pt x="17959" y="132061"/>
                  </a:lnTo>
                  <a:lnTo>
                    <a:pt x="25858" y="155761"/>
                  </a:lnTo>
                  <a:lnTo>
                    <a:pt x="23000" y="142505"/>
                  </a:lnTo>
                  <a:lnTo>
                    <a:pt x="21313" y="83508"/>
                  </a:lnTo>
                  <a:lnTo>
                    <a:pt x="26722" y="42588"/>
                  </a:lnTo>
                  <a:lnTo>
                    <a:pt x="33023" y="34567"/>
                  </a:lnTo>
                  <a:lnTo>
                    <a:pt x="41902" y="30389"/>
                  </a:lnTo>
                  <a:lnTo>
                    <a:pt x="52502" y="28774"/>
                  </a:lnTo>
                  <a:lnTo>
                    <a:pt x="70517" y="33218"/>
                  </a:lnTo>
                  <a:lnTo>
                    <a:pt x="101147" y="55136"/>
                  </a:lnTo>
                  <a:lnTo>
                    <a:pt x="122646" y="80715"/>
                  </a:lnTo>
                  <a:lnTo>
                    <a:pt x="146450" y="139495"/>
                  </a:lnTo>
                  <a:lnTo>
                    <a:pt x="150276" y="150644"/>
                  </a:lnTo>
                  <a:lnTo>
                    <a:pt x="155166" y="154568"/>
                  </a:lnTo>
                  <a:lnTo>
                    <a:pt x="160766" y="153673"/>
                  </a:lnTo>
                  <a:lnTo>
                    <a:pt x="222596" y="114327"/>
                  </a:lnTo>
                  <a:lnTo>
                    <a:pt x="273938" y="90282"/>
                  </a:lnTo>
                  <a:lnTo>
                    <a:pt x="299796" y="70592"/>
                  </a:lnTo>
                  <a:lnTo>
                    <a:pt x="316686" y="44351"/>
                  </a:lnTo>
                  <a:lnTo>
                    <a:pt x="317579" y="34572"/>
                  </a:lnTo>
                  <a:lnTo>
                    <a:pt x="312332" y="14349"/>
                  </a:lnTo>
                  <a:lnTo>
                    <a:pt x="305318" y="7552"/>
                  </a:lnTo>
                  <a:lnTo>
                    <a:pt x="285045" y="0"/>
                  </a:lnTo>
                  <a:lnTo>
                    <a:pt x="263558" y="2883"/>
                  </a:lnTo>
                  <a:lnTo>
                    <a:pt x="243479" y="13132"/>
                  </a:lnTo>
                  <a:lnTo>
                    <a:pt x="226756" y="29386"/>
                  </a:lnTo>
                  <a:lnTo>
                    <a:pt x="209777" y="58268"/>
                  </a:lnTo>
                  <a:lnTo>
                    <a:pt x="202926" y="94641"/>
                  </a:lnTo>
                  <a:lnTo>
                    <a:pt x="206486" y="129465"/>
                  </a:lnTo>
                  <a:lnTo>
                    <a:pt x="220538" y="162010"/>
                  </a:lnTo>
                  <a:lnTo>
                    <a:pt x="236057" y="177053"/>
                  </a:lnTo>
                  <a:lnTo>
                    <a:pt x="255823" y="186468"/>
                  </a:lnTo>
                  <a:lnTo>
                    <a:pt x="305327" y="194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09142" y="3853430"/>
              <a:ext cx="136910" cy="242156"/>
            </a:xfrm>
            <a:custGeom>
              <a:avLst/>
              <a:gdLst/>
              <a:ahLst/>
              <a:cxnLst/>
              <a:rect l="0" t="0" r="0" b="0"/>
              <a:pathLst>
                <a:path w="136910" h="242156">
                  <a:moveTo>
                    <a:pt x="117821" y="0"/>
                  </a:moveTo>
                  <a:lnTo>
                    <a:pt x="55563" y="19128"/>
                  </a:lnTo>
                  <a:lnTo>
                    <a:pt x="31394" y="37773"/>
                  </a:lnTo>
                  <a:lnTo>
                    <a:pt x="10585" y="65004"/>
                  </a:lnTo>
                  <a:lnTo>
                    <a:pt x="751" y="85043"/>
                  </a:lnTo>
                  <a:lnTo>
                    <a:pt x="0" y="95299"/>
                  </a:lnTo>
                  <a:lnTo>
                    <a:pt x="5405" y="116055"/>
                  </a:lnTo>
                  <a:lnTo>
                    <a:pt x="13631" y="124163"/>
                  </a:lnTo>
                  <a:lnTo>
                    <a:pt x="38369" y="136292"/>
                  </a:lnTo>
                  <a:lnTo>
                    <a:pt x="101220" y="152175"/>
                  </a:lnTo>
                  <a:lnTo>
                    <a:pt x="134169" y="176418"/>
                  </a:lnTo>
                  <a:lnTo>
                    <a:pt x="136909" y="183123"/>
                  </a:lnTo>
                  <a:lnTo>
                    <a:pt x="136396" y="189932"/>
                  </a:lnTo>
                  <a:lnTo>
                    <a:pt x="133714" y="196811"/>
                  </a:lnTo>
                  <a:lnTo>
                    <a:pt x="113171" y="217671"/>
                  </a:lnTo>
                  <a:lnTo>
                    <a:pt x="65179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10652" y="4074567"/>
              <a:ext cx="2505784" cy="62688"/>
            </a:xfrm>
            <a:custGeom>
              <a:avLst/>
              <a:gdLst/>
              <a:ahLst/>
              <a:cxnLst/>
              <a:rect l="0" t="0" r="0" b="0"/>
              <a:pathLst>
                <a:path w="2505784" h="62688">
                  <a:moveTo>
                    <a:pt x="2505783" y="52604"/>
                  </a:moveTo>
                  <a:lnTo>
                    <a:pt x="2452755" y="37950"/>
                  </a:lnTo>
                  <a:lnTo>
                    <a:pt x="2396479" y="33981"/>
                  </a:lnTo>
                  <a:lnTo>
                    <a:pt x="2346022" y="40129"/>
                  </a:lnTo>
                  <a:lnTo>
                    <a:pt x="2291341" y="47280"/>
                  </a:lnTo>
                  <a:lnTo>
                    <a:pt x="2234310" y="51552"/>
                  </a:lnTo>
                  <a:lnTo>
                    <a:pt x="2171052" y="55516"/>
                  </a:lnTo>
                  <a:lnTo>
                    <a:pt x="2107560" y="61628"/>
                  </a:lnTo>
                  <a:lnTo>
                    <a:pt x="2056078" y="62687"/>
                  </a:lnTo>
                  <a:lnTo>
                    <a:pt x="2003780" y="57411"/>
                  </a:lnTo>
                  <a:lnTo>
                    <a:pt x="1951239" y="54028"/>
                  </a:lnTo>
                  <a:lnTo>
                    <a:pt x="1898627" y="47436"/>
                  </a:lnTo>
                  <a:lnTo>
                    <a:pt x="1845993" y="43664"/>
                  </a:lnTo>
                  <a:lnTo>
                    <a:pt x="1787764" y="42546"/>
                  </a:lnTo>
                  <a:lnTo>
                    <a:pt x="1731647" y="36625"/>
                  </a:lnTo>
                  <a:lnTo>
                    <a:pt x="1677974" y="33052"/>
                  </a:lnTo>
                  <a:lnTo>
                    <a:pt x="1625027" y="31993"/>
                  </a:lnTo>
                  <a:lnTo>
                    <a:pt x="1566705" y="31679"/>
                  </a:lnTo>
                  <a:lnTo>
                    <a:pt x="1504970" y="31586"/>
                  </a:lnTo>
                  <a:lnTo>
                    <a:pt x="1447814" y="31558"/>
                  </a:lnTo>
                  <a:lnTo>
                    <a:pt x="1388245" y="31550"/>
                  </a:lnTo>
                  <a:lnTo>
                    <a:pt x="1331731" y="31548"/>
                  </a:lnTo>
                  <a:lnTo>
                    <a:pt x="1272352" y="31547"/>
                  </a:lnTo>
                  <a:lnTo>
                    <a:pt x="1210305" y="31547"/>
                  </a:lnTo>
                  <a:lnTo>
                    <a:pt x="1147466" y="31547"/>
                  </a:lnTo>
                  <a:lnTo>
                    <a:pt x="1084394" y="25957"/>
                  </a:lnTo>
                  <a:lnTo>
                    <a:pt x="1032431" y="22482"/>
                  </a:lnTo>
                  <a:lnTo>
                    <a:pt x="976220" y="21452"/>
                  </a:lnTo>
                  <a:lnTo>
                    <a:pt x="915111" y="21146"/>
                  </a:lnTo>
                  <a:lnTo>
                    <a:pt x="863730" y="21056"/>
                  </a:lnTo>
                  <a:lnTo>
                    <a:pt x="813281" y="15440"/>
                  </a:lnTo>
                  <a:lnTo>
                    <a:pt x="749898" y="11468"/>
                  </a:lnTo>
                  <a:lnTo>
                    <a:pt x="692465" y="10779"/>
                  </a:lnTo>
                  <a:lnTo>
                    <a:pt x="630994" y="10575"/>
                  </a:lnTo>
                  <a:lnTo>
                    <a:pt x="571837" y="9345"/>
                  </a:lnTo>
                  <a:lnTo>
                    <a:pt x="525842" y="3262"/>
                  </a:lnTo>
                  <a:lnTo>
                    <a:pt x="464771" y="939"/>
                  </a:lnTo>
                  <a:lnTo>
                    <a:pt x="406252" y="251"/>
                  </a:lnTo>
                  <a:lnTo>
                    <a:pt x="361491" y="90"/>
                  </a:lnTo>
                  <a:lnTo>
                    <a:pt x="301431" y="0"/>
                  </a:lnTo>
                  <a:lnTo>
                    <a:pt x="243206" y="7204"/>
                  </a:lnTo>
                  <a:lnTo>
                    <a:pt x="194764" y="9516"/>
                  </a:lnTo>
                  <a:lnTo>
                    <a:pt x="144536" y="10201"/>
                  </a:lnTo>
                  <a:lnTo>
                    <a:pt x="88169" y="13552"/>
                  </a:lnTo>
                  <a:lnTo>
                    <a:pt x="27209" y="20035"/>
                  </a:lnTo>
                  <a:lnTo>
                    <a:pt x="0" y="21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421761" y="3958715"/>
              <a:ext cx="126343" cy="14655"/>
            </a:xfrm>
            <a:custGeom>
              <a:avLst/>
              <a:gdLst/>
              <a:ahLst/>
              <a:cxnLst/>
              <a:rect l="0" t="0" r="0" b="0"/>
              <a:pathLst>
                <a:path w="126343" h="14655">
                  <a:moveTo>
                    <a:pt x="126342" y="0"/>
                  </a:moveTo>
                  <a:lnTo>
                    <a:pt x="71201" y="14654"/>
                  </a:lnTo>
                  <a:lnTo>
                    <a:pt x="17825" y="1188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21683" y="3663917"/>
              <a:ext cx="360176" cy="450840"/>
            </a:xfrm>
            <a:custGeom>
              <a:avLst/>
              <a:gdLst/>
              <a:ahLst/>
              <a:cxnLst/>
              <a:rect l="0" t="0" r="0" b="0"/>
              <a:pathLst>
                <a:path w="360176" h="450840">
                  <a:moveTo>
                    <a:pt x="221259" y="0"/>
                  </a:moveTo>
                  <a:lnTo>
                    <a:pt x="162643" y="5589"/>
                  </a:lnTo>
                  <a:lnTo>
                    <a:pt x="106046" y="32783"/>
                  </a:lnTo>
                  <a:lnTo>
                    <a:pt x="52882" y="66838"/>
                  </a:lnTo>
                  <a:lnTo>
                    <a:pt x="13824" y="97907"/>
                  </a:lnTo>
                  <a:lnTo>
                    <a:pt x="5760" y="107385"/>
                  </a:lnTo>
                  <a:lnTo>
                    <a:pt x="1554" y="117214"/>
                  </a:lnTo>
                  <a:lnTo>
                    <a:pt x="0" y="137493"/>
                  </a:lnTo>
                  <a:lnTo>
                    <a:pt x="6329" y="155084"/>
                  </a:lnTo>
                  <a:lnTo>
                    <a:pt x="11292" y="163051"/>
                  </a:lnTo>
                  <a:lnTo>
                    <a:pt x="19280" y="168362"/>
                  </a:lnTo>
                  <a:lnTo>
                    <a:pt x="52879" y="175837"/>
                  </a:lnTo>
                  <a:lnTo>
                    <a:pt x="109274" y="178363"/>
                  </a:lnTo>
                  <a:lnTo>
                    <a:pt x="165213" y="184451"/>
                  </a:lnTo>
                  <a:lnTo>
                    <a:pt x="218464" y="204154"/>
                  </a:lnTo>
                  <a:lnTo>
                    <a:pt x="270924" y="223644"/>
                  </a:lnTo>
                  <a:lnTo>
                    <a:pt x="315428" y="255266"/>
                  </a:lnTo>
                  <a:lnTo>
                    <a:pt x="348438" y="302543"/>
                  </a:lnTo>
                  <a:lnTo>
                    <a:pt x="358892" y="325146"/>
                  </a:lnTo>
                  <a:lnTo>
                    <a:pt x="360175" y="368781"/>
                  </a:lnTo>
                  <a:lnTo>
                    <a:pt x="352800" y="392410"/>
                  </a:lnTo>
                  <a:lnTo>
                    <a:pt x="340553" y="410711"/>
                  </a:lnTo>
                  <a:lnTo>
                    <a:pt x="323412" y="426643"/>
                  </a:lnTo>
                  <a:lnTo>
                    <a:pt x="288441" y="443177"/>
                  </a:lnTo>
                  <a:lnTo>
                    <a:pt x="227467" y="450839"/>
                  </a:lnTo>
                  <a:lnTo>
                    <a:pt x="172269" y="449233"/>
                  </a:lnTo>
                  <a:lnTo>
                    <a:pt x="108886" y="431362"/>
                  </a:lnTo>
                  <a:lnTo>
                    <a:pt x="8438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25288" y="3955573"/>
              <a:ext cx="217739" cy="172762"/>
            </a:xfrm>
            <a:custGeom>
              <a:avLst/>
              <a:gdLst/>
              <a:ahLst/>
              <a:cxnLst/>
              <a:rect l="0" t="0" r="0" b="0"/>
              <a:pathLst>
                <a:path w="217739" h="172762">
                  <a:moveTo>
                    <a:pt x="122981" y="66313"/>
                  </a:moveTo>
                  <a:lnTo>
                    <a:pt x="122981" y="43956"/>
                  </a:lnTo>
                  <a:lnTo>
                    <a:pt x="116742" y="26741"/>
                  </a:lnTo>
                  <a:lnTo>
                    <a:pt x="111803" y="18875"/>
                  </a:lnTo>
                  <a:lnTo>
                    <a:pt x="96956" y="7014"/>
                  </a:lnTo>
                  <a:lnTo>
                    <a:pt x="88083" y="2214"/>
                  </a:lnTo>
                  <a:lnTo>
                    <a:pt x="68866" y="0"/>
                  </a:lnTo>
                  <a:lnTo>
                    <a:pt x="48627" y="4085"/>
                  </a:lnTo>
                  <a:lnTo>
                    <a:pt x="27934" y="13699"/>
                  </a:lnTo>
                  <a:lnTo>
                    <a:pt x="13277" y="28891"/>
                  </a:lnTo>
                  <a:lnTo>
                    <a:pt x="4034" y="48511"/>
                  </a:lnTo>
                  <a:lnTo>
                    <a:pt x="0" y="84695"/>
                  </a:lnTo>
                  <a:lnTo>
                    <a:pt x="11582" y="145249"/>
                  </a:lnTo>
                  <a:lnTo>
                    <a:pt x="17130" y="155202"/>
                  </a:lnTo>
                  <a:lnTo>
                    <a:pt x="32652" y="169380"/>
                  </a:lnTo>
                  <a:lnTo>
                    <a:pt x="41705" y="172459"/>
                  </a:lnTo>
                  <a:lnTo>
                    <a:pt x="61122" y="172761"/>
                  </a:lnTo>
                  <a:lnTo>
                    <a:pt x="78331" y="165876"/>
                  </a:lnTo>
                  <a:lnTo>
                    <a:pt x="86195" y="160764"/>
                  </a:lnTo>
                  <a:lnTo>
                    <a:pt x="98053" y="145726"/>
                  </a:lnTo>
                  <a:lnTo>
                    <a:pt x="115197" y="107476"/>
                  </a:lnTo>
                  <a:lnTo>
                    <a:pt x="120675" y="70970"/>
                  </a:lnTo>
                  <a:lnTo>
                    <a:pt x="122613" y="68248"/>
                  </a:lnTo>
                  <a:lnTo>
                    <a:pt x="125075" y="72282"/>
                  </a:lnTo>
                  <a:lnTo>
                    <a:pt x="147341" y="135221"/>
                  </a:lnTo>
                  <a:lnTo>
                    <a:pt x="153259" y="143837"/>
                  </a:lnTo>
                  <a:lnTo>
                    <a:pt x="161884" y="149581"/>
                  </a:lnTo>
                  <a:lnTo>
                    <a:pt x="183945" y="155963"/>
                  </a:lnTo>
                  <a:lnTo>
                    <a:pt x="199989" y="155681"/>
                  </a:lnTo>
                  <a:lnTo>
                    <a:pt x="217738" y="1505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53554" y="3913953"/>
              <a:ext cx="452726" cy="226315"/>
            </a:xfrm>
            <a:custGeom>
              <a:avLst/>
              <a:gdLst/>
              <a:ahLst/>
              <a:cxnLst/>
              <a:rect l="0" t="0" r="0" b="0"/>
              <a:pathLst>
                <a:path w="452726" h="226315">
                  <a:moveTo>
                    <a:pt x="0" y="107933"/>
                  </a:moveTo>
                  <a:lnTo>
                    <a:pt x="17959" y="169043"/>
                  </a:lnTo>
                  <a:lnTo>
                    <a:pt x="25858" y="195060"/>
                  </a:lnTo>
                  <a:lnTo>
                    <a:pt x="23971" y="189940"/>
                  </a:lnTo>
                  <a:lnTo>
                    <a:pt x="21441" y="133795"/>
                  </a:lnTo>
                  <a:lnTo>
                    <a:pt x="23568" y="105389"/>
                  </a:lnTo>
                  <a:lnTo>
                    <a:pt x="32311" y="84966"/>
                  </a:lnTo>
                  <a:lnTo>
                    <a:pt x="37919" y="80923"/>
                  </a:lnTo>
                  <a:lnTo>
                    <a:pt x="43996" y="80567"/>
                  </a:lnTo>
                  <a:lnTo>
                    <a:pt x="56989" y="86412"/>
                  </a:lnTo>
                  <a:lnTo>
                    <a:pt x="70562" y="96808"/>
                  </a:lnTo>
                  <a:lnTo>
                    <a:pt x="85768" y="121404"/>
                  </a:lnTo>
                  <a:lnTo>
                    <a:pt x="108622" y="181890"/>
                  </a:lnTo>
                  <a:lnTo>
                    <a:pt x="112189" y="185314"/>
                  </a:lnTo>
                  <a:lnTo>
                    <a:pt x="115737" y="184086"/>
                  </a:lnTo>
                  <a:lnTo>
                    <a:pt x="119272" y="179759"/>
                  </a:lnTo>
                  <a:lnTo>
                    <a:pt x="131311" y="118836"/>
                  </a:lnTo>
                  <a:lnTo>
                    <a:pt x="140812" y="86987"/>
                  </a:lnTo>
                  <a:lnTo>
                    <a:pt x="146517" y="81101"/>
                  </a:lnTo>
                  <a:lnTo>
                    <a:pt x="153831" y="78346"/>
                  </a:lnTo>
                  <a:lnTo>
                    <a:pt x="162215" y="77680"/>
                  </a:lnTo>
                  <a:lnTo>
                    <a:pt x="170145" y="80745"/>
                  </a:lnTo>
                  <a:lnTo>
                    <a:pt x="185194" y="93510"/>
                  </a:lnTo>
                  <a:lnTo>
                    <a:pt x="201232" y="120427"/>
                  </a:lnTo>
                  <a:lnTo>
                    <a:pt x="220793" y="174482"/>
                  </a:lnTo>
                  <a:lnTo>
                    <a:pt x="235076" y="222334"/>
                  </a:lnTo>
                  <a:lnTo>
                    <a:pt x="238606" y="226314"/>
                  </a:lnTo>
                  <a:lnTo>
                    <a:pt x="242129" y="225458"/>
                  </a:lnTo>
                  <a:lnTo>
                    <a:pt x="249163" y="215148"/>
                  </a:lnTo>
                  <a:lnTo>
                    <a:pt x="276860" y="152663"/>
                  </a:lnTo>
                  <a:lnTo>
                    <a:pt x="282839" y="144772"/>
                  </a:lnTo>
                  <a:lnTo>
                    <a:pt x="301961" y="132884"/>
                  </a:lnTo>
                  <a:lnTo>
                    <a:pt x="365083" y="105155"/>
                  </a:lnTo>
                  <a:lnTo>
                    <a:pt x="373240" y="99062"/>
                  </a:lnTo>
                  <a:lnTo>
                    <a:pt x="378678" y="90321"/>
                  </a:lnTo>
                  <a:lnTo>
                    <a:pt x="384721" y="68130"/>
                  </a:lnTo>
                  <a:lnTo>
                    <a:pt x="382822" y="56831"/>
                  </a:lnTo>
                  <a:lnTo>
                    <a:pt x="371354" y="34918"/>
                  </a:lnTo>
                  <a:lnTo>
                    <a:pt x="354560" y="19720"/>
                  </a:lnTo>
                  <a:lnTo>
                    <a:pt x="315182" y="431"/>
                  </a:lnTo>
                  <a:lnTo>
                    <a:pt x="304878" y="0"/>
                  </a:lnTo>
                  <a:lnTo>
                    <a:pt x="284070" y="5760"/>
                  </a:lnTo>
                  <a:lnTo>
                    <a:pt x="266243" y="19239"/>
                  </a:lnTo>
                  <a:lnTo>
                    <a:pt x="258214" y="27747"/>
                  </a:lnTo>
                  <a:lnTo>
                    <a:pt x="249293" y="49678"/>
                  </a:lnTo>
                  <a:lnTo>
                    <a:pt x="246497" y="73853"/>
                  </a:lnTo>
                  <a:lnTo>
                    <a:pt x="249155" y="96296"/>
                  </a:lnTo>
                  <a:lnTo>
                    <a:pt x="262817" y="128661"/>
                  </a:lnTo>
                  <a:lnTo>
                    <a:pt x="281682" y="154888"/>
                  </a:lnTo>
                  <a:lnTo>
                    <a:pt x="317424" y="183542"/>
                  </a:lnTo>
                  <a:lnTo>
                    <a:pt x="337609" y="193399"/>
                  </a:lnTo>
                  <a:lnTo>
                    <a:pt x="394805" y="200854"/>
                  </a:lnTo>
                  <a:lnTo>
                    <a:pt x="452725" y="2026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74777" y="3913259"/>
              <a:ext cx="183223" cy="531774"/>
            </a:xfrm>
            <a:custGeom>
              <a:avLst/>
              <a:gdLst/>
              <a:ahLst/>
              <a:cxnLst/>
              <a:rect l="0" t="0" r="0" b="0"/>
              <a:pathLst>
                <a:path w="183223" h="531774">
                  <a:moveTo>
                    <a:pt x="0" y="213912"/>
                  </a:moveTo>
                  <a:lnTo>
                    <a:pt x="8333" y="251390"/>
                  </a:lnTo>
                  <a:lnTo>
                    <a:pt x="15684" y="302813"/>
                  </a:lnTo>
                  <a:lnTo>
                    <a:pt x="25054" y="355287"/>
                  </a:lnTo>
                  <a:lnTo>
                    <a:pt x="35239" y="415288"/>
                  </a:lnTo>
                  <a:lnTo>
                    <a:pt x="40077" y="471931"/>
                  </a:lnTo>
                  <a:lnTo>
                    <a:pt x="41712" y="531773"/>
                  </a:lnTo>
                  <a:lnTo>
                    <a:pt x="38915" y="499401"/>
                  </a:lnTo>
                  <a:lnTo>
                    <a:pt x="33033" y="436681"/>
                  </a:lnTo>
                  <a:lnTo>
                    <a:pt x="24636" y="382438"/>
                  </a:lnTo>
                  <a:lnTo>
                    <a:pt x="22117" y="334685"/>
                  </a:lnTo>
                  <a:lnTo>
                    <a:pt x="21371" y="282322"/>
                  </a:lnTo>
                  <a:lnTo>
                    <a:pt x="21150" y="224043"/>
                  </a:lnTo>
                  <a:lnTo>
                    <a:pt x="19915" y="171550"/>
                  </a:lnTo>
                  <a:lnTo>
                    <a:pt x="12729" y="118066"/>
                  </a:lnTo>
                  <a:lnTo>
                    <a:pt x="10963" y="57199"/>
                  </a:lnTo>
                  <a:lnTo>
                    <a:pt x="16246" y="17350"/>
                  </a:lnTo>
                  <a:lnTo>
                    <a:pt x="23699" y="9171"/>
                  </a:lnTo>
                  <a:lnTo>
                    <a:pt x="47577" y="83"/>
                  </a:lnTo>
                  <a:lnTo>
                    <a:pt x="58624" y="0"/>
                  </a:lnTo>
                  <a:lnTo>
                    <a:pt x="77138" y="6146"/>
                  </a:lnTo>
                  <a:lnTo>
                    <a:pt x="115323" y="30325"/>
                  </a:lnTo>
                  <a:lnTo>
                    <a:pt x="146609" y="70803"/>
                  </a:lnTo>
                  <a:lnTo>
                    <a:pt x="169729" y="123512"/>
                  </a:lnTo>
                  <a:lnTo>
                    <a:pt x="183222" y="170579"/>
                  </a:lnTo>
                  <a:lnTo>
                    <a:pt x="177049" y="213671"/>
                  </a:lnTo>
                  <a:lnTo>
                    <a:pt x="169935" y="233692"/>
                  </a:lnTo>
                  <a:lnTo>
                    <a:pt x="158975" y="250389"/>
                  </a:lnTo>
                  <a:lnTo>
                    <a:pt x="143185" y="262489"/>
                  </a:lnTo>
                  <a:lnTo>
                    <a:pt x="104453" y="279790"/>
                  </a:lnTo>
                  <a:lnTo>
                    <a:pt x="83858" y="281015"/>
                  </a:lnTo>
                  <a:lnTo>
                    <a:pt x="52642" y="277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495875" y="3653388"/>
              <a:ext cx="63172" cy="505369"/>
            </a:xfrm>
            <a:custGeom>
              <a:avLst/>
              <a:gdLst/>
              <a:ahLst/>
              <a:cxnLst/>
              <a:rect l="0" t="0" r="0" b="0"/>
              <a:pathLst>
                <a:path w="63172" h="505369">
                  <a:moveTo>
                    <a:pt x="0" y="0"/>
                  </a:moveTo>
                  <a:lnTo>
                    <a:pt x="2340" y="42027"/>
                  </a:lnTo>
                  <a:lnTo>
                    <a:pt x="15641" y="90962"/>
                  </a:lnTo>
                  <a:lnTo>
                    <a:pt x="26341" y="147055"/>
                  </a:lnTo>
                  <a:lnTo>
                    <a:pt x="33669" y="205996"/>
                  </a:lnTo>
                  <a:lnTo>
                    <a:pt x="40446" y="257370"/>
                  </a:lnTo>
                  <a:lnTo>
                    <a:pt x="41620" y="309835"/>
                  </a:lnTo>
                  <a:lnTo>
                    <a:pt x="49252" y="368738"/>
                  </a:lnTo>
                  <a:lnTo>
                    <a:pt x="52808" y="421991"/>
                  </a:lnTo>
                  <a:lnTo>
                    <a:pt x="60777" y="476854"/>
                  </a:lnTo>
                  <a:lnTo>
                    <a:pt x="63171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25572" y="3980958"/>
              <a:ext cx="186159" cy="197089"/>
            </a:xfrm>
            <a:custGeom>
              <a:avLst/>
              <a:gdLst/>
              <a:ahLst/>
              <a:cxnLst/>
              <a:rect l="0" t="0" r="0" b="0"/>
              <a:pathLst>
                <a:path w="186159" h="197089">
                  <a:moveTo>
                    <a:pt x="101930" y="61985"/>
                  </a:moveTo>
                  <a:lnTo>
                    <a:pt x="101930" y="39628"/>
                  </a:lnTo>
                  <a:lnTo>
                    <a:pt x="90751" y="8957"/>
                  </a:lnTo>
                  <a:lnTo>
                    <a:pt x="82779" y="3236"/>
                  </a:lnTo>
                  <a:lnTo>
                    <a:pt x="61443" y="0"/>
                  </a:lnTo>
                  <a:lnTo>
                    <a:pt x="39482" y="8700"/>
                  </a:lnTo>
                  <a:lnTo>
                    <a:pt x="20363" y="24264"/>
                  </a:lnTo>
                  <a:lnTo>
                    <a:pt x="7966" y="42880"/>
                  </a:lnTo>
                  <a:lnTo>
                    <a:pt x="0" y="78681"/>
                  </a:lnTo>
                  <a:lnTo>
                    <a:pt x="8540" y="138229"/>
                  </a:lnTo>
                  <a:lnTo>
                    <a:pt x="21226" y="175433"/>
                  </a:lnTo>
                  <a:lnTo>
                    <a:pt x="27070" y="186750"/>
                  </a:lnTo>
                  <a:lnTo>
                    <a:pt x="35646" y="193125"/>
                  </a:lnTo>
                  <a:lnTo>
                    <a:pt x="57653" y="197088"/>
                  </a:lnTo>
                  <a:lnTo>
                    <a:pt x="67732" y="192998"/>
                  </a:lnTo>
                  <a:lnTo>
                    <a:pt x="85171" y="175975"/>
                  </a:lnTo>
                  <a:lnTo>
                    <a:pt x="111176" y="124916"/>
                  </a:lnTo>
                  <a:lnTo>
                    <a:pt x="115113" y="114467"/>
                  </a:lnTo>
                  <a:lnTo>
                    <a:pt x="116368" y="90379"/>
                  </a:lnTo>
                  <a:lnTo>
                    <a:pt x="115366" y="73435"/>
                  </a:lnTo>
                  <a:lnTo>
                    <a:pt x="116736" y="75468"/>
                  </a:lnTo>
                  <a:lnTo>
                    <a:pt x="137010" y="129459"/>
                  </a:lnTo>
                  <a:lnTo>
                    <a:pt x="150276" y="151635"/>
                  </a:lnTo>
                  <a:lnTo>
                    <a:pt x="186158" y="177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822259" y="3942375"/>
              <a:ext cx="350540" cy="237439"/>
            </a:xfrm>
            <a:custGeom>
              <a:avLst/>
              <a:gdLst/>
              <a:ahLst/>
              <a:cxnLst/>
              <a:rect l="0" t="0" r="0" b="0"/>
              <a:pathLst>
                <a:path w="350540" h="237439">
                  <a:moveTo>
                    <a:pt x="0" y="68982"/>
                  </a:moveTo>
                  <a:lnTo>
                    <a:pt x="8333" y="106460"/>
                  </a:lnTo>
                  <a:lnTo>
                    <a:pt x="15683" y="157884"/>
                  </a:lnTo>
                  <a:lnTo>
                    <a:pt x="29571" y="203526"/>
                  </a:lnTo>
                  <a:lnTo>
                    <a:pt x="42427" y="224010"/>
                  </a:lnTo>
                  <a:lnTo>
                    <a:pt x="41152" y="223807"/>
                  </a:lnTo>
                  <a:lnTo>
                    <a:pt x="37963" y="221332"/>
                  </a:lnTo>
                  <a:lnTo>
                    <a:pt x="33475" y="189902"/>
                  </a:lnTo>
                  <a:lnTo>
                    <a:pt x="33128" y="135285"/>
                  </a:lnTo>
                  <a:lnTo>
                    <a:pt x="43112" y="76317"/>
                  </a:lnTo>
                  <a:lnTo>
                    <a:pt x="50746" y="46505"/>
                  </a:lnTo>
                  <a:lnTo>
                    <a:pt x="61938" y="25457"/>
                  </a:lnTo>
                  <a:lnTo>
                    <a:pt x="69368" y="21248"/>
                  </a:lnTo>
                  <a:lnTo>
                    <a:pt x="77830" y="20782"/>
                  </a:lnTo>
                  <a:lnTo>
                    <a:pt x="86982" y="22810"/>
                  </a:lnTo>
                  <a:lnTo>
                    <a:pt x="103390" y="34423"/>
                  </a:lnTo>
                  <a:lnTo>
                    <a:pt x="117311" y="51283"/>
                  </a:lnTo>
                  <a:lnTo>
                    <a:pt x="150640" y="112561"/>
                  </a:lnTo>
                  <a:lnTo>
                    <a:pt x="162657" y="151175"/>
                  </a:lnTo>
                  <a:lnTo>
                    <a:pt x="165879" y="178432"/>
                  </a:lnTo>
                  <a:lnTo>
                    <a:pt x="169078" y="185232"/>
                  </a:lnTo>
                  <a:lnTo>
                    <a:pt x="173550" y="187427"/>
                  </a:lnTo>
                  <a:lnTo>
                    <a:pt x="178871" y="186550"/>
                  </a:lnTo>
                  <a:lnTo>
                    <a:pt x="197538" y="174137"/>
                  </a:lnTo>
                  <a:lnTo>
                    <a:pt x="234879" y="145322"/>
                  </a:lnTo>
                  <a:lnTo>
                    <a:pt x="295083" y="118737"/>
                  </a:lnTo>
                  <a:lnTo>
                    <a:pt x="331379" y="92978"/>
                  </a:lnTo>
                  <a:lnTo>
                    <a:pt x="348271" y="66733"/>
                  </a:lnTo>
                  <a:lnTo>
                    <a:pt x="350539" y="46926"/>
                  </a:lnTo>
                  <a:lnTo>
                    <a:pt x="346478" y="27594"/>
                  </a:lnTo>
                  <a:lnTo>
                    <a:pt x="336874" y="11203"/>
                  </a:lnTo>
                  <a:lnTo>
                    <a:pt x="328698" y="5896"/>
                  </a:lnTo>
                  <a:lnTo>
                    <a:pt x="307135" y="0"/>
                  </a:lnTo>
                  <a:lnTo>
                    <a:pt x="285074" y="3618"/>
                  </a:lnTo>
                  <a:lnTo>
                    <a:pt x="256042" y="18810"/>
                  </a:lnTo>
                  <a:lnTo>
                    <a:pt x="241308" y="32645"/>
                  </a:lnTo>
                  <a:lnTo>
                    <a:pt x="218401" y="80272"/>
                  </a:lnTo>
                  <a:lnTo>
                    <a:pt x="212890" y="116911"/>
                  </a:lnTo>
                  <a:lnTo>
                    <a:pt x="216846" y="151813"/>
                  </a:lnTo>
                  <a:lnTo>
                    <a:pt x="231017" y="184382"/>
                  </a:lnTo>
                  <a:lnTo>
                    <a:pt x="250034" y="210669"/>
                  </a:lnTo>
                  <a:lnTo>
                    <a:pt x="269833" y="222811"/>
                  </a:lnTo>
                  <a:lnTo>
                    <a:pt x="304168" y="233104"/>
                  </a:lnTo>
                  <a:lnTo>
                    <a:pt x="336912" y="237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90798" y="4148228"/>
              <a:ext cx="59120" cy="200042"/>
            </a:xfrm>
            <a:custGeom>
              <a:avLst/>
              <a:gdLst/>
              <a:ahLst/>
              <a:cxnLst/>
              <a:rect l="0" t="0" r="0" b="0"/>
              <a:pathLst>
                <a:path w="59120" h="200042">
                  <a:moveTo>
                    <a:pt x="0" y="0"/>
                  </a:moveTo>
                  <a:lnTo>
                    <a:pt x="35916" y="55044"/>
                  </a:lnTo>
                  <a:lnTo>
                    <a:pt x="54056" y="92998"/>
                  </a:lnTo>
                  <a:lnTo>
                    <a:pt x="59119" y="120101"/>
                  </a:lnTo>
                  <a:lnTo>
                    <a:pt x="55131" y="144625"/>
                  </a:lnTo>
                  <a:lnTo>
                    <a:pt x="3158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864580" y="3873942"/>
              <a:ext cx="216136" cy="295089"/>
            </a:xfrm>
            <a:custGeom>
              <a:avLst/>
              <a:gdLst/>
              <a:ahLst/>
              <a:cxnLst/>
              <a:rect l="0" t="0" r="0" b="0"/>
              <a:pathLst>
                <a:path w="216136" h="295089">
                  <a:moveTo>
                    <a:pt x="0" y="53187"/>
                  </a:moveTo>
                  <a:lnTo>
                    <a:pt x="0" y="105237"/>
                  </a:lnTo>
                  <a:lnTo>
                    <a:pt x="3120" y="155177"/>
                  </a:lnTo>
                  <a:lnTo>
                    <a:pt x="9065" y="213973"/>
                  </a:lnTo>
                  <a:lnTo>
                    <a:pt x="9070" y="269478"/>
                  </a:lnTo>
                  <a:lnTo>
                    <a:pt x="4811" y="293206"/>
                  </a:lnTo>
                  <a:lnTo>
                    <a:pt x="3207" y="295088"/>
                  </a:lnTo>
                  <a:lnTo>
                    <a:pt x="421" y="246682"/>
                  </a:lnTo>
                  <a:lnTo>
                    <a:pt x="8389" y="187462"/>
                  </a:lnTo>
                  <a:lnTo>
                    <a:pt x="15696" y="133393"/>
                  </a:lnTo>
                  <a:lnTo>
                    <a:pt x="35639" y="78822"/>
                  </a:lnTo>
                  <a:lnTo>
                    <a:pt x="55176" y="36154"/>
                  </a:lnTo>
                  <a:lnTo>
                    <a:pt x="77570" y="12265"/>
                  </a:lnTo>
                  <a:lnTo>
                    <a:pt x="86808" y="4849"/>
                  </a:lnTo>
                  <a:lnTo>
                    <a:pt x="96477" y="1074"/>
                  </a:lnTo>
                  <a:lnTo>
                    <a:pt x="116578" y="0"/>
                  </a:lnTo>
                  <a:lnTo>
                    <a:pt x="134090" y="6542"/>
                  </a:lnTo>
                  <a:lnTo>
                    <a:pt x="142036" y="11562"/>
                  </a:lnTo>
                  <a:lnTo>
                    <a:pt x="153983" y="26498"/>
                  </a:lnTo>
                  <a:lnTo>
                    <a:pt x="176125" y="82125"/>
                  </a:lnTo>
                  <a:lnTo>
                    <a:pt x="202019" y="142656"/>
                  </a:lnTo>
                  <a:lnTo>
                    <a:pt x="210050" y="197419"/>
                  </a:lnTo>
                  <a:lnTo>
                    <a:pt x="216135" y="236952"/>
                  </a:lnTo>
                  <a:lnTo>
                    <a:pt x="210570" y="274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096207" y="3901597"/>
              <a:ext cx="177565" cy="220779"/>
            </a:xfrm>
            <a:custGeom>
              <a:avLst/>
              <a:gdLst/>
              <a:ahLst/>
              <a:cxnLst/>
              <a:rect l="0" t="0" r="0" b="0"/>
              <a:pathLst>
                <a:path w="177565" h="220779">
                  <a:moveTo>
                    <a:pt x="0" y="172931"/>
                  </a:moveTo>
                  <a:lnTo>
                    <a:pt x="34898" y="143623"/>
                  </a:lnTo>
                  <a:lnTo>
                    <a:pt x="87784" y="117931"/>
                  </a:lnTo>
                  <a:lnTo>
                    <a:pt x="146481" y="84883"/>
                  </a:lnTo>
                  <a:lnTo>
                    <a:pt x="168048" y="71018"/>
                  </a:lnTo>
                  <a:lnTo>
                    <a:pt x="174033" y="62875"/>
                  </a:lnTo>
                  <a:lnTo>
                    <a:pt x="176853" y="53937"/>
                  </a:lnTo>
                  <a:lnTo>
                    <a:pt x="177564" y="44469"/>
                  </a:lnTo>
                  <a:lnTo>
                    <a:pt x="172114" y="24590"/>
                  </a:lnTo>
                  <a:lnTo>
                    <a:pt x="167385" y="14375"/>
                  </a:lnTo>
                  <a:lnTo>
                    <a:pt x="159553" y="7566"/>
                  </a:lnTo>
                  <a:lnTo>
                    <a:pt x="138373" y="0"/>
                  </a:lnTo>
                  <a:lnTo>
                    <a:pt x="105730" y="1329"/>
                  </a:lnTo>
                  <a:lnTo>
                    <a:pt x="73831" y="14722"/>
                  </a:lnTo>
                  <a:lnTo>
                    <a:pt x="47742" y="39097"/>
                  </a:lnTo>
                  <a:lnTo>
                    <a:pt x="38766" y="64707"/>
                  </a:lnTo>
                  <a:lnTo>
                    <a:pt x="35947" y="93246"/>
                  </a:lnTo>
                  <a:lnTo>
                    <a:pt x="46660" y="151086"/>
                  </a:lnTo>
                  <a:lnTo>
                    <a:pt x="75507" y="192663"/>
                  </a:lnTo>
                  <a:lnTo>
                    <a:pt x="90490" y="209387"/>
                  </a:lnTo>
                  <a:lnTo>
                    <a:pt x="111188" y="218380"/>
                  </a:lnTo>
                  <a:lnTo>
                    <a:pt x="123258" y="220778"/>
                  </a:lnTo>
                  <a:lnTo>
                    <a:pt x="133645" y="220037"/>
                  </a:lnTo>
                  <a:lnTo>
                    <a:pt x="168456" y="204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17306" y="3916601"/>
              <a:ext cx="126342" cy="233914"/>
            </a:xfrm>
            <a:custGeom>
              <a:avLst/>
              <a:gdLst/>
              <a:ahLst/>
              <a:cxnLst/>
              <a:rect l="0" t="0" r="0" b="0"/>
              <a:pathLst>
                <a:path w="126342" h="233914">
                  <a:moveTo>
                    <a:pt x="0" y="84228"/>
                  </a:moveTo>
                  <a:lnTo>
                    <a:pt x="15640" y="110614"/>
                  </a:lnTo>
                  <a:lnTo>
                    <a:pt x="34843" y="167540"/>
                  </a:lnTo>
                  <a:lnTo>
                    <a:pt x="55729" y="220977"/>
                  </a:lnTo>
                  <a:lnTo>
                    <a:pt x="61718" y="231546"/>
                  </a:lnTo>
                  <a:lnTo>
                    <a:pt x="65712" y="233913"/>
                  </a:lnTo>
                  <a:lnTo>
                    <a:pt x="68374" y="230811"/>
                  </a:lnTo>
                  <a:lnTo>
                    <a:pt x="88041" y="167791"/>
                  </a:lnTo>
                  <a:lnTo>
                    <a:pt x="96991" y="107393"/>
                  </a:lnTo>
                  <a:lnTo>
                    <a:pt x="112598" y="45684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478087" y="3955774"/>
              <a:ext cx="115914" cy="209024"/>
            </a:xfrm>
            <a:custGeom>
              <a:avLst/>
              <a:gdLst/>
              <a:ahLst/>
              <a:cxnLst/>
              <a:rect l="0" t="0" r="0" b="0"/>
              <a:pathLst>
                <a:path w="115914" h="209024">
                  <a:moveTo>
                    <a:pt x="7674" y="66112"/>
                  </a:moveTo>
                  <a:lnTo>
                    <a:pt x="13264" y="82879"/>
                  </a:lnTo>
                  <a:lnTo>
                    <a:pt x="25366" y="97351"/>
                  </a:lnTo>
                  <a:lnTo>
                    <a:pt x="33507" y="104485"/>
                  </a:lnTo>
                  <a:lnTo>
                    <a:pt x="55031" y="112413"/>
                  </a:lnTo>
                  <a:lnTo>
                    <a:pt x="67321" y="114527"/>
                  </a:lnTo>
                  <a:lnTo>
                    <a:pt x="87216" y="110636"/>
                  </a:lnTo>
                  <a:lnTo>
                    <a:pt x="95797" y="106323"/>
                  </a:lnTo>
                  <a:lnTo>
                    <a:pt x="108451" y="92172"/>
                  </a:lnTo>
                  <a:lnTo>
                    <a:pt x="113463" y="83486"/>
                  </a:lnTo>
                  <a:lnTo>
                    <a:pt x="115913" y="61355"/>
                  </a:lnTo>
                  <a:lnTo>
                    <a:pt x="111932" y="38262"/>
                  </a:lnTo>
                  <a:lnTo>
                    <a:pt x="102365" y="20199"/>
                  </a:lnTo>
                  <a:lnTo>
                    <a:pt x="87193" y="7492"/>
                  </a:lnTo>
                  <a:lnTo>
                    <a:pt x="78234" y="2465"/>
                  </a:lnTo>
                  <a:lnTo>
                    <a:pt x="58921" y="0"/>
                  </a:lnTo>
                  <a:lnTo>
                    <a:pt x="48858" y="980"/>
                  </a:lnTo>
                  <a:lnTo>
                    <a:pt x="31437" y="11428"/>
                  </a:lnTo>
                  <a:lnTo>
                    <a:pt x="17066" y="27770"/>
                  </a:lnTo>
                  <a:lnTo>
                    <a:pt x="6779" y="46731"/>
                  </a:lnTo>
                  <a:lnTo>
                    <a:pt x="0" y="88315"/>
                  </a:lnTo>
                  <a:lnTo>
                    <a:pt x="6115" y="145193"/>
                  </a:lnTo>
                  <a:lnTo>
                    <a:pt x="12051" y="169109"/>
                  </a:lnTo>
                  <a:lnTo>
                    <a:pt x="24827" y="188318"/>
                  </a:lnTo>
                  <a:lnTo>
                    <a:pt x="33148" y="196715"/>
                  </a:lnTo>
                  <a:lnTo>
                    <a:pt x="54871" y="206046"/>
                  </a:lnTo>
                  <a:lnTo>
                    <a:pt x="76613" y="209023"/>
                  </a:lnTo>
                  <a:lnTo>
                    <a:pt x="102431" y="202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659157" y="3948186"/>
              <a:ext cx="142460" cy="210873"/>
            </a:xfrm>
            <a:custGeom>
              <a:avLst/>
              <a:gdLst/>
              <a:ahLst/>
              <a:cxnLst/>
              <a:rect l="0" t="0" r="0" b="0"/>
              <a:pathLst>
                <a:path w="142460" h="210873">
                  <a:moveTo>
                    <a:pt x="5589" y="94757"/>
                  </a:moveTo>
                  <a:lnTo>
                    <a:pt x="0" y="111524"/>
                  </a:lnTo>
                  <a:lnTo>
                    <a:pt x="3495" y="129115"/>
                  </a:lnTo>
                  <a:lnTo>
                    <a:pt x="22861" y="186586"/>
                  </a:lnTo>
                  <a:lnTo>
                    <a:pt x="30033" y="209269"/>
                  </a:lnTo>
                  <a:lnTo>
                    <a:pt x="31244" y="210872"/>
                  </a:lnTo>
                  <a:lnTo>
                    <a:pt x="18799" y="156168"/>
                  </a:lnTo>
                  <a:lnTo>
                    <a:pt x="8545" y="104244"/>
                  </a:lnTo>
                  <a:lnTo>
                    <a:pt x="9584" y="62863"/>
                  </a:lnTo>
                  <a:lnTo>
                    <a:pt x="11762" y="48928"/>
                  </a:lnTo>
                  <a:lnTo>
                    <a:pt x="16724" y="38468"/>
                  </a:lnTo>
                  <a:lnTo>
                    <a:pt x="31595" y="23726"/>
                  </a:lnTo>
                  <a:lnTo>
                    <a:pt x="59698" y="8850"/>
                  </a:lnTo>
                  <a:lnTo>
                    <a:pt x="116281" y="1165"/>
                  </a:lnTo>
                  <a:lnTo>
                    <a:pt x="1424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812145" y="3958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085886" y="4116642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10529" y="0"/>
                  </a:moveTo>
                  <a:lnTo>
                    <a:pt x="2195" y="3747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096415" y="397977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184382" y="4085464"/>
              <a:ext cx="112075" cy="136464"/>
            </a:xfrm>
            <a:custGeom>
              <a:avLst/>
              <a:gdLst/>
              <a:ahLst/>
              <a:cxnLst/>
              <a:rect l="0" t="0" r="0" b="0"/>
              <a:pathLst>
                <a:path w="112075" h="136464">
                  <a:moveTo>
                    <a:pt x="6789" y="94349"/>
                  </a:moveTo>
                  <a:lnTo>
                    <a:pt x="12378" y="111117"/>
                  </a:lnTo>
                  <a:lnTo>
                    <a:pt x="11685" y="113716"/>
                  </a:lnTo>
                  <a:lnTo>
                    <a:pt x="8883" y="113110"/>
                  </a:lnTo>
                  <a:lnTo>
                    <a:pt x="4676" y="110366"/>
                  </a:lnTo>
                  <a:lnTo>
                    <a:pt x="0" y="91719"/>
                  </a:lnTo>
                  <a:lnTo>
                    <a:pt x="488" y="51456"/>
                  </a:lnTo>
                  <a:lnTo>
                    <a:pt x="6328" y="26153"/>
                  </a:lnTo>
                  <a:lnTo>
                    <a:pt x="16722" y="7108"/>
                  </a:lnTo>
                  <a:lnTo>
                    <a:pt x="23940" y="2263"/>
                  </a:lnTo>
                  <a:lnTo>
                    <a:pt x="41318" y="0"/>
                  </a:lnTo>
                  <a:lnTo>
                    <a:pt x="49695" y="3374"/>
                  </a:lnTo>
                  <a:lnTo>
                    <a:pt x="65243" y="16481"/>
                  </a:lnTo>
                  <a:lnTo>
                    <a:pt x="81561" y="43591"/>
                  </a:lnTo>
                  <a:lnTo>
                    <a:pt x="104841" y="105043"/>
                  </a:lnTo>
                  <a:lnTo>
                    <a:pt x="112074" y="136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359626" y="3800787"/>
              <a:ext cx="21059" cy="400084"/>
            </a:xfrm>
            <a:custGeom>
              <a:avLst/>
              <a:gdLst/>
              <a:ahLst/>
              <a:cxnLst/>
              <a:rect l="0" t="0" r="0" b="0"/>
              <a:pathLst>
                <a:path w="21059" h="400084">
                  <a:moveTo>
                    <a:pt x="0" y="0"/>
                  </a:moveTo>
                  <a:lnTo>
                    <a:pt x="3120" y="48931"/>
                  </a:lnTo>
                  <a:lnTo>
                    <a:pt x="6067" y="77899"/>
                  </a:lnTo>
                  <a:lnTo>
                    <a:pt x="4665" y="125092"/>
                  </a:lnTo>
                  <a:lnTo>
                    <a:pt x="8791" y="170036"/>
                  </a:lnTo>
                  <a:lnTo>
                    <a:pt x="9757" y="212442"/>
                  </a:lnTo>
                  <a:lnTo>
                    <a:pt x="10186" y="258586"/>
                  </a:lnTo>
                  <a:lnTo>
                    <a:pt x="16017" y="308245"/>
                  </a:lnTo>
                  <a:lnTo>
                    <a:pt x="20062" y="362532"/>
                  </a:lnTo>
                  <a:lnTo>
                    <a:pt x="2105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264870" y="3969243"/>
              <a:ext cx="168458" cy="31587"/>
            </a:xfrm>
            <a:custGeom>
              <a:avLst/>
              <a:gdLst/>
              <a:ahLst/>
              <a:cxnLst/>
              <a:rect l="0" t="0" r="0" b="0"/>
              <a:pathLst>
                <a:path w="168458" h="31587">
                  <a:moveTo>
                    <a:pt x="168457" y="0"/>
                  </a:moveTo>
                  <a:lnTo>
                    <a:pt x="113412" y="16788"/>
                  </a:lnTo>
                  <a:lnTo>
                    <a:pt x="62004" y="233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446720" y="4008993"/>
              <a:ext cx="123651" cy="174039"/>
            </a:xfrm>
            <a:custGeom>
              <a:avLst/>
              <a:gdLst/>
              <a:ahLst/>
              <a:cxnLst/>
              <a:rect l="0" t="0" r="0" b="0"/>
              <a:pathLst>
                <a:path w="123651" h="174039">
                  <a:moveTo>
                    <a:pt x="7663" y="86592"/>
                  </a:moveTo>
                  <a:lnTo>
                    <a:pt x="50355" y="83473"/>
                  </a:lnTo>
                  <a:lnTo>
                    <a:pt x="81534" y="72020"/>
                  </a:lnTo>
                  <a:lnTo>
                    <a:pt x="117922" y="47189"/>
                  </a:lnTo>
                  <a:lnTo>
                    <a:pt x="122113" y="39266"/>
                  </a:lnTo>
                  <a:lnTo>
                    <a:pt x="123650" y="21105"/>
                  </a:lnTo>
                  <a:lnTo>
                    <a:pt x="120083" y="13688"/>
                  </a:lnTo>
                  <a:lnTo>
                    <a:pt x="106761" y="2328"/>
                  </a:lnTo>
                  <a:lnTo>
                    <a:pt x="98294" y="0"/>
                  </a:lnTo>
                  <a:lnTo>
                    <a:pt x="79530" y="534"/>
                  </a:lnTo>
                  <a:lnTo>
                    <a:pt x="49234" y="13000"/>
                  </a:lnTo>
                  <a:lnTo>
                    <a:pt x="23620" y="31512"/>
                  </a:lnTo>
                  <a:lnTo>
                    <a:pt x="11636" y="51194"/>
                  </a:lnTo>
                  <a:lnTo>
                    <a:pt x="3580" y="75539"/>
                  </a:lnTo>
                  <a:lnTo>
                    <a:pt x="0" y="101957"/>
                  </a:lnTo>
                  <a:lnTo>
                    <a:pt x="4647" y="123057"/>
                  </a:lnTo>
                  <a:lnTo>
                    <a:pt x="15682" y="140233"/>
                  </a:lnTo>
                  <a:lnTo>
                    <a:pt x="41624" y="161887"/>
                  </a:lnTo>
                  <a:lnTo>
                    <a:pt x="61362" y="171920"/>
                  </a:lnTo>
                  <a:lnTo>
                    <a:pt x="81832" y="174038"/>
                  </a:lnTo>
                  <a:lnTo>
                    <a:pt x="100289" y="171080"/>
                  </a:lnTo>
                  <a:lnTo>
                    <a:pt x="123477" y="160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633368" y="4047002"/>
              <a:ext cx="126343" cy="146529"/>
            </a:xfrm>
            <a:custGeom>
              <a:avLst/>
              <a:gdLst/>
              <a:ahLst/>
              <a:cxnLst/>
              <a:rect l="0" t="0" r="0" b="0"/>
              <a:pathLst>
                <a:path w="126343" h="146529">
                  <a:moveTo>
                    <a:pt x="0" y="69640"/>
                  </a:moveTo>
                  <a:lnTo>
                    <a:pt x="11178" y="80819"/>
                  </a:lnTo>
                  <a:lnTo>
                    <a:pt x="40433" y="142857"/>
                  </a:lnTo>
                  <a:lnTo>
                    <a:pt x="43333" y="146528"/>
                  </a:lnTo>
                  <a:lnTo>
                    <a:pt x="44096" y="145465"/>
                  </a:lnTo>
                  <a:lnTo>
                    <a:pt x="27576" y="89589"/>
                  </a:lnTo>
                  <a:lnTo>
                    <a:pt x="17399" y="58783"/>
                  </a:lnTo>
                  <a:lnTo>
                    <a:pt x="17448" y="49534"/>
                  </a:lnTo>
                  <a:lnTo>
                    <a:pt x="23742" y="33018"/>
                  </a:lnTo>
                  <a:lnTo>
                    <a:pt x="40440" y="10566"/>
                  </a:lnTo>
                  <a:lnTo>
                    <a:pt x="59698" y="2441"/>
                  </a:lnTo>
                  <a:lnTo>
                    <a:pt x="82684" y="0"/>
                  </a:lnTo>
                  <a:lnTo>
                    <a:pt x="126342" y="64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842962" y="4021886"/>
              <a:ext cx="140947" cy="228386"/>
            </a:xfrm>
            <a:custGeom>
              <a:avLst/>
              <a:gdLst/>
              <a:ahLst/>
              <a:cxnLst/>
              <a:rect l="0" t="0" r="0" b="0"/>
              <a:pathLst>
                <a:path w="140947" h="228386">
                  <a:moveTo>
                    <a:pt x="85203" y="0"/>
                  </a:moveTo>
                  <a:lnTo>
                    <a:pt x="41241" y="20243"/>
                  </a:lnTo>
                  <a:lnTo>
                    <a:pt x="16546" y="44992"/>
                  </a:lnTo>
                  <a:lnTo>
                    <a:pt x="0" y="74552"/>
                  </a:lnTo>
                  <a:lnTo>
                    <a:pt x="325" y="82456"/>
                  </a:lnTo>
                  <a:lnTo>
                    <a:pt x="4052" y="88896"/>
                  </a:lnTo>
                  <a:lnTo>
                    <a:pt x="17551" y="99171"/>
                  </a:lnTo>
                  <a:lnTo>
                    <a:pt x="75206" y="122604"/>
                  </a:lnTo>
                  <a:lnTo>
                    <a:pt x="105248" y="134463"/>
                  </a:lnTo>
                  <a:lnTo>
                    <a:pt x="121798" y="145939"/>
                  </a:lnTo>
                  <a:lnTo>
                    <a:pt x="133833" y="161958"/>
                  </a:lnTo>
                  <a:lnTo>
                    <a:pt x="138681" y="171143"/>
                  </a:lnTo>
                  <a:lnTo>
                    <a:pt x="140946" y="190707"/>
                  </a:lnTo>
                  <a:lnTo>
                    <a:pt x="139913" y="200838"/>
                  </a:lnTo>
                  <a:lnTo>
                    <a:pt x="135714" y="208761"/>
                  </a:lnTo>
                  <a:lnTo>
                    <a:pt x="121691" y="220684"/>
                  </a:lnTo>
                  <a:lnTo>
                    <a:pt x="88476" y="228385"/>
                  </a:lnTo>
                  <a:lnTo>
                    <a:pt x="3256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938694" y="4068398"/>
              <a:ext cx="200697" cy="167293"/>
            </a:xfrm>
            <a:custGeom>
              <a:avLst/>
              <a:gdLst/>
              <a:ahLst/>
              <a:cxnLst/>
              <a:rect l="0" t="0" r="0" b="0"/>
              <a:pathLst>
                <a:path w="200697" h="167293">
                  <a:moveTo>
                    <a:pt x="0" y="100887"/>
                  </a:moveTo>
                  <a:lnTo>
                    <a:pt x="53874" y="82928"/>
                  </a:lnTo>
                  <a:lnTo>
                    <a:pt x="98120" y="72339"/>
                  </a:lnTo>
                  <a:lnTo>
                    <a:pt x="156984" y="61296"/>
                  </a:lnTo>
                  <a:lnTo>
                    <a:pt x="178565" y="54825"/>
                  </a:lnTo>
                  <a:lnTo>
                    <a:pt x="186893" y="49121"/>
                  </a:lnTo>
                  <a:lnTo>
                    <a:pt x="199268" y="33426"/>
                  </a:lnTo>
                  <a:lnTo>
                    <a:pt x="200696" y="25497"/>
                  </a:lnTo>
                  <a:lnTo>
                    <a:pt x="199307" y="17871"/>
                  </a:lnTo>
                  <a:lnTo>
                    <a:pt x="196042" y="10448"/>
                  </a:lnTo>
                  <a:lnTo>
                    <a:pt x="189187" y="5499"/>
                  </a:lnTo>
                  <a:lnTo>
                    <a:pt x="169091" y="0"/>
                  </a:lnTo>
                  <a:lnTo>
                    <a:pt x="137059" y="2494"/>
                  </a:lnTo>
                  <a:lnTo>
                    <a:pt x="119016" y="10753"/>
                  </a:lnTo>
                  <a:lnTo>
                    <a:pt x="88370" y="35119"/>
                  </a:lnTo>
                  <a:lnTo>
                    <a:pt x="72457" y="61123"/>
                  </a:lnTo>
                  <a:lnTo>
                    <a:pt x="70418" y="83994"/>
                  </a:lnTo>
                  <a:lnTo>
                    <a:pt x="74580" y="107417"/>
                  </a:lnTo>
                  <a:lnTo>
                    <a:pt x="90078" y="133757"/>
                  </a:lnTo>
                  <a:lnTo>
                    <a:pt x="102816" y="149031"/>
                  </a:lnTo>
                  <a:lnTo>
                    <a:pt x="128730" y="165195"/>
                  </a:lnTo>
                  <a:lnTo>
                    <a:pt x="145341" y="167292"/>
                  </a:lnTo>
                  <a:lnTo>
                    <a:pt x="168456" y="164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153383" y="4079468"/>
              <a:ext cx="111695" cy="166557"/>
            </a:xfrm>
            <a:custGeom>
              <a:avLst/>
              <a:gdLst/>
              <a:ahLst/>
              <a:cxnLst/>
              <a:rect l="0" t="0" r="0" b="0"/>
              <a:pathLst>
                <a:path w="111695" h="166557">
                  <a:moveTo>
                    <a:pt x="111694" y="5589"/>
                  </a:moveTo>
                  <a:lnTo>
                    <a:pt x="94926" y="0"/>
                  </a:lnTo>
                  <a:lnTo>
                    <a:pt x="62142" y="2113"/>
                  </a:lnTo>
                  <a:lnTo>
                    <a:pt x="42488" y="13403"/>
                  </a:lnTo>
                  <a:lnTo>
                    <a:pt x="10807" y="49246"/>
                  </a:lnTo>
                  <a:lnTo>
                    <a:pt x="2515" y="72565"/>
                  </a:lnTo>
                  <a:lnTo>
                    <a:pt x="0" y="97357"/>
                  </a:lnTo>
                  <a:lnTo>
                    <a:pt x="2781" y="120074"/>
                  </a:lnTo>
                  <a:lnTo>
                    <a:pt x="11035" y="138750"/>
                  </a:lnTo>
                  <a:lnTo>
                    <a:pt x="16513" y="147005"/>
                  </a:lnTo>
                  <a:lnTo>
                    <a:pt x="31957" y="159298"/>
                  </a:lnTo>
                  <a:lnTo>
                    <a:pt x="40989" y="164213"/>
                  </a:lnTo>
                  <a:lnTo>
                    <a:pt x="63502" y="166556"/>
                  </a:lnTo>
                  <a:lnTo>
                    <a:pt x="76057" y="165543"/>
                  </a:lnTo>
                  <a:lnTo>
                    <a:pt x="93126" y="158178"/>
                  </a:lnTo>
                  <a:lnTo>
                    <a:pt x="111694" y="1424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328249" y="3853430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4237"/>
                  </a:lnTo>
                  <a:lnTo>
                    <a:pt x="0" y="198401"/>
                  </a:lnTo>
                  <a:lnTo>
                    <a:pt x="1169" y="261556"/>
                  </a:lnTo>
                  <a:lnTo>
                    <a:pt x="7235" y="316664"/>
                  </a:lnTo>
                  <a:lnTo>
                    <a:pt x="12997" y="374679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075565" y="3948186"/>
              <a:ext cx="368498" cy="52644"/>
            </a:xfrm>
            <a:custGeom>
              <a:avLst/>
              <a:gdLst/>
              <a:ahLst/>
              <a:cxnLst/>
              <a:rect l="0" t="0" r="0" b="0"/>
              <a:pathLst>
                <a:path w="368498" h="52644">
                  <a:moveTo>
                    <a:pt x="368497" y="52643"/>
                  </a:moveTo>
                  <a:lnTo>
                    <a:pt x="312282" y="34684"/>
                  </a:lnTo>
                  <a:lnTo>
                    <a:pt x="256831" y="20976"/>
                  </a:lnTo>
                  <a:lnTo>
                    <a:pt x="212968" y="13624"/>
                  </a:lnTo>
                  <a:lnTo>
                    <a:pt x="152032" y="5551"/>
                  </a:lnTo>
                  <a:lnTo>
                    <a:pt x="89240" y="1645"/>
                  </a:lnTo>
                  <a:lnTo>
                    <a:pt x="33720" y="4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40" name="Straight Connector 139"/>
          <p:cNvCxnSpPr/>
          <p:nvPr/>
        </p:nvCxnSpPr>
        <p:spPr>
          <a:xfrm flipH="1">
            <a:off x="3000621" y="4800994"/>
            <a:ext cx="1905658" cy="0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 flipH="1">
            <a:off x="3063792" y="5190549"/>
            <a:ext cx="1895130" cy="0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5" name="Group 144"/>
          <p:cNvGrpSpPr/>
          <p:nvPr/>
        </p:nvGrpSpPr>
        <p:grpSpPr>
          <a:xfrm>
            <a:off x="2955595" y="4688713"/>
            <a:ext cx="171369" cy="586065"/>
            <a:chOff x="2955595" y="4688713"/>
            <a:chExt cx="171369" cy="586065"/>
          </a:xfrm>
        </p:grpSpPr>
        <p:sp>
          <p:nvSpPr>
            <p:cNvPr id="142" name="Freeform 141"/>
            <p:cNvSpPr/>
            <p:nvPr/>
          </p:nvSpPr>
          <p:spPr>
            <a:xfrm>
              <a:off x="2979564" y="475888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955595" y="4688713"/>
              <a:ext cx="86044" cy="238624"/>
            </a:xfrm>
            <a:custGeom>
              <a:avLst/>
              <a:gdLst/>
              <a:ahLst/>
              <a:cxnLst/>
              <a:rect l="0" t="0" r="0" b="0"/>
              <a:pathLst>
                <a:path w="86044" h="238624">
                  <a:moveTo>
                    <a:pt x="13441" y="91225"/>
                  </a:moveTo>
                  <a:lnTo>
                    <a:pt x="56102" y="37110"/>
                  </a:lnTo>
                  <a:lnTo>
                    <a:pt x="83739" y="1766"/>
                  </a:lnTo>
                  <a:lnTo>
                    <a:pt x="86043" y="0"/>
                  </a:lnTo>
                  <a:lnTo>
                    <a:pt x="82363" y="7397"/>
                  </a:lnTo>
                  <a:lnTo>
                    <a:pt x="27263" y="66760"/>
                  </a:lnTo>
                  <a:lnTo>
                    <a:pt x="7766" y="103160"/>
                  </a:lnTo>
                  <a:lnTo>
                    <a:pt x="0" y="123435"/>
                  </a:lnTo>
                  <a:lnTo>
                    <a:pt x="971" y="131416"/>
                  </a:lnTo>
                  <a:lnTo>
                    <a:pt x="5127" y="137905"/>
                  </a:lnTo>
                  <a:lnTo>
                    <a:pt x="52175" y="182739"/>
                  </a:lnTo>
                  <a:lnTo>
                    <a:pt x="67552" y="209197"/>
                  </a:lnTo>
                  <a:lnTo>
                    <a:pt x="76612" y="238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053264" y="5089762"/>
              <a:ext cx="73700" cy="185016"/>
            </a:xfrm>
            <a:custGeom>
              <a:avLst/>
              <a:gdLst/>
              <a:ahLst/>
              <a:cxnLst/>
              <a:rect l="0" t="0" r="0" b="0"/>
              <a:pathLst>
                <a:path w="73700" h="185016">
                  <a:moveTo>
                    <a:pt x="0" y="90259"/>
                  </a:moveTo>
                  <a:lnTo>
                    <a:pt x="39542" y="34599"/>
                  </a:lnTo>
                  <a:lnTo>
                    <a:pt x="55000" y="8256"/>
                  </a:lnTo>
                  <a:lnTo>
                    <a:pt x="61233" y="495"/>
                  </a:lnTo>
                  <a:lnTo>
                    <a:pt x="64218" y="0"/>
                  </a:lnTo>
                  <a:lnTo>
                    <a:pt x="65039" y="4350"/>
                  </a:lnTo>
                  <a:lnTo>
                    <a:pt x="64417" y="11930"/>
                  </a:lnTo>
                  <a:lnTo>
                    <a:pt x="57486" y="26590"/>
                  </a:lnTo>
                  <a:lnTo>
                    <a:pt x="13705" y="81780"/>
                  </a:lnTo>
                  <a:lnTo>
                    <a:pt x="9211" y="101698"/>
                  </a:lnTo>
                  <a:lnTo>
                    <a:pt x="9650" y="111923"/>
                  </a:lnTo>
                  <a:lnTo>
                    <a:pt x="13452" y="119909"/>
                  </a:lnTo>
                  <a:lnTo>
                    <a:pt x="59914" y="169572"/>
                  </a:lnTo>
                  <a:lnTo>
                    <a:pt x="73699" y="185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4824319" y="4694549"/>
            <a:ext cx="145132" cy="643400"/>
            <a:chOff x="4824319" y="4694549"/>
            <a:chExt cx="145132" cy="643400"/>
          </a:xfrm>
        </p:grpSpPr>
        <p:sp>
          <p:nvSpPr>
            <p:cNvPr id="146" name="Freeform 145"/>
            <p:cNvSpPr/>
            <p:nvPr/>
          </p:nvSpPr>
          <p:spPr>
            <a:xfrm>
              <a:off x="4824319" y="4694549"/>
              <a:ext cx="112382" cy="211731"/>
            </a:xfrm>
            <a:custGeom>
              <a:avLst/>
              <a:gdLst/>
              <a:ahLst/>
              <a:cxnLst/>
              <a:rect l="0" t="0" r="0" b="0"/>
              <a:pathLst>
                <a:path w="112382" h="211731">
                  <a:moveTo>
                    <a:pt x="71432" y="85389"/>
                  </a:moveTo>
                  <a:lnTo>
                    <a:pt x="21934" y="25796"/>
                  </a:lnTo>
                  <a:lnTo>
                    <a:pt x="1134" y="4690"/>
                  </a:lnTo>
                  <a:lnTo>
                    <a:pt x="0" y="1174"/>
                  </a:lnTo>
                  <a:lnTo>
                    <a:pt x="2754" y="0"/>
                  </a:lnTo>
                  <a:lnTo>
                    <a:pt x="8099" y="387"/>
                  </a:lnTo>
                  <a:lnTo>
                    <a:pt x="20277" y="10175"/>
                  </a:lnTo>
                  <a:lnTo>
                    <a:pt x="68010" y="66323"/>
                  </a:lnTo>
                  <a:lnTo>
                    <a:pt x="110044" y="113023"/>
                  </a:lnTo>
                  <a:lnTo>
                    <a:pt x="112381" y="120190"/>
                  </a:lnTo>
                  <a:lnTo>
                    <a:pt x="111599" y="127307"/>
                  </a:lnTo>
                  <a:lnTo>
                    <a:pt x="89199" y="177933"/>
                  </a:lnTo>
                  <a:lnTo>
                    <a:pt x="60904" y="2117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875843" y="5089395"/>
              <a:ext cx="93608" cy="248554"/>
            </a:xfrm>
            <a:custGeom>
              <a:avLst/>
              <a:gdLst/>
              <a:ahLst/>
              <a:cxnLst/>
              <a:rect l="0" t="0" r="0" b="0"/>
              <a:pathLst>
                <a:path w="93608" h="248554">
                  <a:moveTo>
                    <a:pt x="93607" y="101154"/>
                  </a:moveTo>
                  <a:lnTo>
                    <a:pt x="30274" y="37821"/>
                  </a:lnTo>
                  <a:lnTo>
                    <a:pt x="2329" y="4286"/>
                  </a:lnTo>
                  <a:lnTo>
                    <a:pt x="0" y="310"/>
                  </a:lnTo>
                  <a:lnTo>
                    <a:pt x="787" y="0"/>
                  </a:lnTo>
                  <a:lnTo>
                    <a:pt x="58729" y="55785"/>
                  </a:lnTo>
                  <a:lnTo>
                    <a:pt x="85223" y="71074"/>
                  </a:lnTo>
                  <a:lnTo>
                    <a:pt x="90357" y="77591"/>
                  </a:lnTo>
                  <a:lnTo>
                    <a:pt x="92611" y="85445"/>
                  </a:lnTo>
                  <a:lnTo>
                    <a:pt x="92306" y="140679"/>
                  </a:lnTo>
                  <a:lnTo>
                    <a:pt x="83993" y="174087"/>
                  </a:lnTo>
                  <a:lnTo>
                    <a:pt x="57023" y="234447"/>
                  </a:lnTo>
                  <a:lnTo>
                    <a:pt x="51493" y="248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242777" y="4475706"/>
            <a:ext cx="118356" cy="389015"/>
            <a:chOff x="3242777" y="4475706"/>
            <a:chExt cx="118356" cy="389015"/>
          </a:xfrm>
        </p:grpSpPr>
        <p:sp>
          <p:nvSpPr>
            <p:cNvPr id="149" name="Freeform 148"/>
            <p:cNvSpPr/>
            <p:nvPr/>
          </p:nvSpPr>
          <p:spPr>
            <a:xfrm>
              <a:off x="3259430" y="4766263"/>
              <a:ext cx="101703" cy="98458"/>
            </a:xfrm>
            <a:custGeom>
              <a:avLst/>
              <a:gdLst/>
              <a:ahLst/>
              <a:cxnLst/>
              <a:rect l="0" t="0" r="0" b="0"/>
              <a:pathLst>
                <a:path w="101703" h="98458">
                  <a:moveTo>
                    <a:pt x="67575" y="3146"/>
                  </a:moveTo>
                  <a:lnTo>
                    <a:pt x="45218" y="3146"/>
                  </a:lnTo>
                  <a:lnTo>
                    <a:pt x="14547" y="14325"/>
                  </a:lnTo>
                  <a:lnTo>
                    <a:pt x="7657" y="22297"/>
                  </a:lnTo>
                  <a:lnTo>
                    <a:pt x="0" y="43633"/>
                  </a:lnTo>
                  <a:lnTo>
                    <a:pt x="298" y="53534"/>
                  </a:lnTo>
                  <a:lnTo>
                    <a:pt x="6869" y="70774"/>
                  </a:lnTo>
                  <a:lnTo>
                    <a:pt x="23721" y="93634"/>
                  </a:lnTo>
                  <a:lnTo>
                    <a:pt x="31320" y="97396"/>
                  </a:lnTo>
                  <a:lnTo>
                    <a:pt x="49122" y="98457"/>
                  </a:lnTo>
                  <a:lnTo>
                    <a:pt x="78875" y="92478"/>
                  </a:lnTo>
                  <a:lnTo>
                    <a:pt x="86807" y="87267"/>
                  </a:lnTo>
                  <a:lnTo>
                    <a:pt x="98739" y="72119"/>
                  </a:lnTo>
                  <a:lnTo>
                    <a:pt x="101702" y="53688"/>
                  </a:lnTo>
                  <a:lnTo>
                    <a:pt x="100855" y="43860"/>
                  </a:lnTo>
                  <a:lnTo>
                    <a:pt x="93675" y="26700"/>
                  </a:lnTo>
                  <a:lnTo>
                    <a:pt x="88484" y="18849"/>
                  </a:lnTo>
                  <a:lnTo>
                    <a:pt x="73358" y="7006"/>
                  </a:lnTo>
                  <a:lnTo>
                    <a:pt x="64412" y="2209"/>
                  </a:lnTo>
                  <a:lnTo>
                    <a:pt x="45112" y="0"/>
                  </a:lnTo>
                  <a:lnTo>
                    <a:pt x="26006" y="4088"/>
                  </a:lnTo>
                  <a:lnTo>
                    <a:pt x="9715" y="13703"/>
                  </a:lnTo>
                  <a:lnTo>
                    <a:pt x="5605" y="20713"/>
                  </a:lnTo>
                  <a:lnTo>
                    <a:pt x="4158" y="37860"/>
                  </a:lnTo>
                  <a:lnTo>
                    <a:pt x="15509" y="67244"/>
                  </a:lnTo>
                  <a:lnTo>
                    <a:pt x="30397" y="81547"/>
                  </a:lnTo>
                  <a:lnTo>
                    <a:pt x="39280" y="86998"/>
                  </a:lnTo>
                  <a:lnTo>
                    <a:pt x="48711" y="88294"/>
                  </a:lnTo>
                  <a:lnTo>
                    <a:pt x="68550" y="83493"/>
                  </a:lnTo>
                  <a:lnTo>
                    <a:pt x="74074" y="77768"/>
                  </a:lnTo>
                  <a:lnTo>
                    <a:pt x="76587" y="70441"/>
                  </a:lnTo>
                  <a:lnTo>
                    <a:pt x="76259" y="52942"/>
                  </a:lnTo>
                  <a:lnTo>
                    <a:pt x="72215" y="33466"/>
                  </a:lnTo>
                  <a:lnTo>
                    <a:pt x="67159" y="25699"/>
                  </a:lnTo>
                  <a:lnTo>
                    <a:pt x="52182" y="13950"/>
                  </a:lnTo>
                  <a:lnTo>
                    <a:pt x="44445" y="12688"/>
                  </a:lnTo>
                  <a:lnTo>
                    <a:pt x="36947" y="14187"/>
                  </a:lnTo>
                  <a:lnTo>
                    <a:pt x="29609" y="17526"/>
                  </a:lnTo>
                  <a:lnTo>
                    <a:pt x="25886" y="23261"/>
                  </a:lnTo>
                  <a:lnTo>
                    <a:pt x="24870" y="38992"/>
                  </a:lnTo>
                  <a:lnTo>
                    <a:pt x="28577" y="45761"/>
                  </a:lnTo>
                  <a:lnTo>
                    <a:pt x="42053" y="56401"/>
                  </a:lnTo>
                  <a:lnTo>
                    <a:pt x="45881" y="58537"/>
                  </a:lnTo>
                  <a:lnTo>
                    <a:pt x="47263" y="58790"/>
                  </a:lnTo>
                  <a:lnTo>
                    <a:pt x="46518" y="55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242777" y="4475706"/>
              <a:ext cx="115814" cy="209476"/>
            </a:xfrm>
            <a:custGeom>
              <a:avLst/>
              <a:gdLst/>
              <a:ahLst/>
              <a:cxnLst/>
              <a:rect l="0" t="0" r="0" b="0"/>
              <a:pathLst>
                <a:path w="115814" h="209476">
                  <a:moveTo>
                    <a:pt x="0" y="198947"/>
                  </a:moveTo>
                  <a:lnTo>
                    <a:pt x="3120" y="156255"/>
                  </a:lnTo>
                  <a:lnTo>
                    <a:pt x="9553" y="94539"/>
                  </a:lnTo>
                  <a:lnTo>
                    <a:pt x="13455" y="35517"/>
                  </a:lnTo>
                  <a:lnTo>
                    <a:pt x="15989" y="23313"/>
                  </a:lnTo>
                  <a:lnTo>
                    <a:pt x="21188" y="14007"/>
                  </a:lnTo>
                  <a:lnTo>
                    <a:pt x="36323" y="548"/>
                  </a:lnTo>
                  <a:lnTo>
                    <a:pt x="42932" y="0"/>
                  </a:lnTo>
                  <a:lnTo>
                    <a:pt x="48508" y="3145"/>
                  </a:lnTo>
                  <a:lnTo>
                    <a:pt x="57824" y="15997"/>
                  </a:lnTo>
                  <a:lnTo>
                    <a:pt x="80557" y="74351"/>
                  </a:lnTo>
                  <a:lnTo>
                    <a:pt x="98245" y="134388"/>
                  </a:lnTo>
                  <a:lnTo>
                    <a:pt x="112691" y="185116"/>
                  </a:lnTo>
                  <a:lnTo>
                    <a:pt x="115813" y="209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274362" y="4590425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4537782" y="4442992"/>
            <a:ext cx="140214" cy="410856"/>
            <a:chOff x="4537782" y="4442992"/>
            <a:chExt cx="140214" cy="410856"/>
          </a:xfrm>
        </p:grpSpPr>
        <p:sp>
          <p:nvSpPr>
            <p:cNvPr id="153" name="Freeform 152"/>
            <p:cNvSpPr/>
            <p:nvPr/>
          </p:nvSpPr>
          <p:spPr>
            <a:xfrm>
              <a:off x="4542010" y="4716767"/>
              <a:ext cx="97867" cy="137081"/>
            </a:xfrm>
            <a:custGeom>
              <a:avLst/>
              <a:gdLst/>
              <a:ahLst/>
              <a:cxnLst/>
              <a:rect l="0" t="0" r="0" b="0"/>
              <a:pathLst>
                <a:path w="97867" h="137081">
                  <a:moveTo>
                    <a:pt x="48415" y="0"/>
                  </a:moveTo>
                  <a:lnTo>
                    <a:pt x="10041" y="29308"/>
                  </a:lnTo>
                  <a:lnTo>
                    <a:pt x="2114" y="48900"/>
                  </a:lnTo>
                  <a:lnTo>
                    <a:pt x="0" y="60676"/>
                  </a:lnTo>
                  <a:lnTo>
                    <a:pt x="3890" y="79999"/>
                  </a:lnTo>
                  <a:lnTo>
                    <a:pt x="25452" y="111468"/>
                  </a:lnTo>
                  <a:lnTo>
                    <a:pt x="44838" y="119731"/>
                  </a:lnTo>
                  <a:lnTo>
                    <a:pt x="56558" y="121934"/>
                  </a:lnTo>
                  <a:lnTo>
                    <a:pt x="66712" y="121064"/>
                  </a:lnTo>
                  <a:lnTo>
                    <a:pt x="84233" y="113857"/>
                  </a:lnTo>
                  <a:lnTo>
                    <a:pt x="89841" y="106321"/>
                  </a:lnTo>
                  <a:lnTo>
                    <a:pt x="96072" y="85468"/>
                  </a:lnTo>
                  <a:lnTo>
                    <a:pt x="95394" y="75696"/>
                  </a:lnTo>
                  <a:lnTo>
                    <a:pt x="88401" y="58599"/>
                  </a:lnTo>
                  <a:lnTo>
                    <a:pt x="71311" y="35820"/>
                  </a:lnTo>
                  <a:lnTo>
                    <a:pt x="62509" y="32068"/>
                  </a:lnTo>
                  <a:lnTo>
                    <a:pt x="40251" y="31020"/>
                  </a:lnTo>
                  <a:lnTo>
                    <a:pt x="31274" y="34718"/>
                  </a:lnTo>
                  <a:lnTo>
                    <a:pt x="18180" y="48185"/>
                  </a:lnTo>
                  <a:lnTo>
                    <a:pt x="15390" y="56690"/>
                  </a:lnTo>
                  <a:lnTo>
                    <a:pt x="15410" y="75498"/>
                  </a:lnTo>
                  <a:lnTo>
                    <a:pt x="21998" y="105818"/>
                  </a:lnTo>
                  <a:lnTo>
                    <a:pt x="34334" y="123459"/>
                  </a:lnTo>
                  <a:lnTo>
                    <a:pt x="42537" y="131439"/>
                  </a:lnTo>
                  <a:lnTo>
                    <a:pt x="51515" y="135589"/>
                  </a:lnTo>
                  <a:lnTo>
                    <a:pt x="70849" y="137080"/>
                  </a:lnTo>
                  <a:lnTo>
                    <a:pt x="78579" y="133501"/>
                  </a:lnTo>
                  <a:lnTo>
                    <a:pt x="90287" y="120165"/>
                  </a:lnTo>
                  <a:lnTo>
                    <a:pt x="96270" y="99420"/>
                  </a:lnTo>
                  <a:lnTo>
                    <a:pt x="97866" y="87337"/>
                  </a:lnTo>
                  <a:lnTo>
                    <a:pt x="93400" y="67672"/>
                  </a:lnTo>
                  <a:lnTo>
                    <a:pt x="88933" y="59152"/>
                  </a:lnTo>
                  <a:lnTo>
                    <a:pt x="81276" y="53473"/>
                  </a:lnTo>
                  <a:lnTo>
                    <a:pt x="60290" y="47162"/>
                  </a:lnTo>
                  <a:lnTo>
                    <a:pt x="51652" y="48989"/>
                  </a:lnTo>
                  <a:lnTo>
                    <a:pt x="44724" y="53716"/>
                  </a:lnTo>
                  <a:lnTo>
                    <a:pt x="38935" y="60377"/>
                  </a:lnTo>
                  <a:lnTo>
                    <a:pt x="32503" y="80256"/>
                  </a:lnTo>
                  <a:lnTo>
                    <a:pt x="30788" y="92109"/>
                  </a:lnTo>
                  <a:lnTo>
                    <a:pt x="33154" y="98840"/>
                  </a:lnTo>
                  <a:lnTo>
                    <a:pt x="38241" y="102159"/>
                  </a:lnTo>
                  <a:lnTo>
                    <a:pt x="45142" y="103200"/>
                  </a:lnTo>
                  <a:lnTo>
                    <a:pt x="50912" y="100386"/>
                  </a:lnTo>
                  <a:lnTo>
                    <a:pt x="60443" y="87900"/>
                  </a:lnTo>
                  <a:lnTo>
                    <a:pt x="62283" y="80826"/>
                  </a:lnTo>
                  <a:lnTo>
                    <a:pt x="58943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537782" y="4442992"/>
              <a:ext cx="140214" cy="210829"/>
            </a:xfrm>
            <a:custGeom>
              <a:avLst/>
              <a:gdLst/>
              <a:ahLst/>
              <a:cxnLst/>
              <a:rect l="0" t="0" r="0" b="0"/>
              <a:pathLst>
                <a:path w="140214" h="210829">
                  <a:moveTo>
                    <a:pt x="0" y="10562"/>
                  </a:moveTo>
                  <a:lnTo>
                    <a:pt x="11453" y="64706"/>
                  </a:lnTo>
                  <a:lnTo>
                    <a:pt x="19160" y="119653"/>
                  </a:lnTo>
                  <a:lnTo>
                    <a:pt x="19513" y="167378"/>
                  </a:lnTo>
                  <a:lnTo>
                    <a:pt x="17688" y="167749"/>
                  </a:lnTo>
                  <a:lnTo>
                    <a:pt x="15302" y="164486"/>
                  </a:lnTo>
                  <a:lnTo>
                    <a:pt x="5358" y="105506"/>
                  </a:lnTo>
                  <a:lnTo>
                    <a:pt x="2228" y="56006"/>
                  </a:lnTo>
                  <a:lnTo>
                    <a:pt x="6060" y="33099"/>
                  </a:lnTo>
                  <a:lnTo>
                    <a:pt x="14781" y="14340"/>
                  </a:lnTo>
                  <a:lnTo>
                    <a:pt x="20383" y="6062"/>
                  </a:lnTo>
                  <a:lnTo>
                    <a:pt x="28797" y="1713"/>
                  </a:lnTo>
                  <a:lnTo>
                    <a:pt x="50623" y="0"/>
                  </a:lnTo>
                  <a:lnTo>
                    <a:pt x="83630" y="11202"/>
                  </a:lnTo>
                  <a:lnTo>
                    <a:pt x="89678" y="18008"/>
                  </a:lnTo>
                  <a:lnTo>
                    <a:pt x="92541" y="26054"/>
                  </a:lnTo>
                  <a:lnTo>
                    <a:pt x="93279" y="34928"/>
                  </a:lnTo>
                  <a:lnTo>
                    <a:pt x="87861" y="51027"/>
                  </a:lnTo>
                  <a:lnTo>
                    <a:pt x="65318" y="80426"/>
                  </a:lnTo>
                  <a:lnTo>
                    <a:pt x="65773" y="85214"/>
                  </a:lnTo>
                  <a:lnTo>
                    <a:pt x="70754" y="88406"/>
                  </a:lnTo>
                  <a:lnTo>
                    <a:pt x="86429" y="94293"/>
                  </a:lnTo>
                  <a:lnTo>
                    <a:pt x="122660" y="123725"/>
                  </a:lnTo>
                  <a:lnTo>
                    <a:pt x="138249" y="149767"/>
                  </a:lnTo>
                  <a:lnTo>
                    <a:pt x="140213" y="169527"/>
                  </a:lnTo>
                  <a:lnTo>
                    <a:pt x="139099" y="179710"/>
                  </a:lnTo>
                  <a:lnTo>
                    <a:pt x="128502" y="197263"/>
                  </a:lnTo>
                  <a:lnTo>
                    <a:pt x="120763" y="205219"/>
                  </a:lnTo>
                  <a:lnTo>
                    <a:pt x="110924" y="209354"/>
                  </a:lnTo>
                  <a:lnTo>
                    <a:pt x="87514" y="210828"/>
                  </a:lnTo>
                  <a:lnTo>
                    <a:pt x="31585" y="200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3339991" y="5158963"/>
            <a:ext cx="144942" cy="406525"/>
            <a:chOff x="3339991" y="5158963"/>
            <a:chExt cx="144942" cy="406525"/>
          </a:xfrm>
        </p:grpSpPr>
        <p:sp>
          <p:nvSpPr>
            <p:cNvPr id="156" name="Freeform 155"/>
            <p:cNvSpPr/>
            <p:nvPr/>
          </p:nvSpPr>
          <p:spPr>
            <a:xfrm>
              <a:off x="3364539" y="5158963"/>
              <a:ext cx="80871" cy="96450"/>
            </a:xfrm>
            <a:custGeom>
              <a:avLst/>
              <a:gdLst/>
              <a:ahLst/>
              <a:cxnLst/>
              <a:rect l="0" t="0" r="0" b="0"/>
              <a:pathLst>
                <a:path w="80871" h="96450">
                  <a:moveTo>
                    <a:pt x="78279" y="31586"/>
                  </a:moveTo>
                  <a:lnTo>
                    <a:pt x="67101" y="20408"/>
                  </a:lnTo>
                  <a:lnTo>
                    <a:pt x="60299" y="18284"/>
                  </a:lnTo>
                  <a:lnTo>
                    <a:pt x="33957" y="20886"/>
                  </a:lnTo>
                  <a:lnTo>
                    <a:pt x="14127" y="26051"/>
                  </a:lnTo>
                  <a:lnTo>
                    <a:pt x="7435" y="32575"/>
                  </a:lnTo>
                  <a:lnTo>
                    <a:pt x="0" y="52303"/>
                  </a:lnTo>
                  <a:lnTo>
                    <a:pt x="357" y="61775"/>
                  </a:lnTo>
                  <a:lnTo>
                    <a:pt x="6992" y="78538"/>
                  </a:lnTo>
                  <a:lnTo>
                    <a:pt x="20860" y="90668"/>
                  </a:lnTo>
                  <a:lnTo>
                    <a:pt x="29471" y="95541"/>
                  </a:lnTo>
                  <a:lnTo>
                    <a:pt x="38722" y="96449"/>
                  </a:lnTo>
                  <a:lnTo>
                    <a:pt x="58359" y="91220"/>
                  </a:lnTo>
                  <a:lnTo>
                    <a:pt x="72545" y="77977"/>
                  </a:lnTo>
                  <a:lnTo>
                    <a:pt x="77966" y="69532"/>
                  </a:lnTo>
                  <a:lnTo>
                    <a:pt x="80870" y="50791"/>
                  </a:lnTo>
                  <a:lnTo>
                    <a:pt x="80006" y="40880"/>
                  </a:lnTo>
                  <a:lnTo>
                    <a:pt x="72808" y="23628"/>
                  </a:lnTo>
                  <a:lnTo>
                    <a:pt x="67613" y="15752"/>
                  </a:lnTo>
                  <a:lnTo>
                    <a:pt x="60640" y="11671"/>
                  </a:lnTo>
                  <a:lnTo>
                    <a:pt x="43533" y="10257"/>
                  </a:lnTo>
                  <a:lnTo>
                    <a:pt x="27352" y="16647"/>
                  </a:lnTo>
                  <a:lnTo>
                    <a:pt x="19761" y="21627"/>
                  </a:lnTo>
                  <a:lnTo>
                    <a:pt x="8207" y="36518"/>
                  </a:lnTo>
                  <a:lnTo>
                    <a:pt x="3489" y="45403"/>
                  </a:lnTo>
                  <a:lnTo>
                    <a:pt x="1365" y="64632"/>
                  </a:lnTo>
                  <a:lnTo>
                    <a:pt x="2437" y="74674"/>
                  </a:lnTo>
                  <a:lnTo>
                    <a:pt x="7830" y="81368"/>
                  </a:lnTo>
                  <a:lnTo>
                    <a:pt x="26302" y="88806"/>
                  </a:lnTo>
                  <a:lnTo>
                    <a:pt x="35439" y="88450"/>
                  </a:lnTo>
                  <a:lnTo>
                    <a:pt x="51830" y="81815"/>
                  </a:lnTo>
                  <a:lnTo>
                    <a:pt x="63794" y="67948"/>
                  </a:lnTo>
                  <a:lnTo>
                    <a:pt x="68623" y="59337"/>
                  </a:lnTo>
                  <a:lnTo>
                    <a:pt x="69502" y="50086"/>
                  </a:lnTo>
                  <a:lnTo>
                    <a:pt x="64240" y="30450"/>
                  </a:lnTo>
                  <a:lnTo>
                    <a:pt x="57221" y="23810"/>
                  </a:lnTo>
                  <a:lnTo>
                    <a:pt x="36945" y="16431"/>
                  </a:lnTo>
                  <a:lnTo>
                    <a:pt x="28496" y="17974"/>
                  </a:lnTo>
                  <a:lnTo>
                    <a:pt x="21694" y="22511"/>
                  </a:lnTo>
                  <a:lnTo>
                    <a:pt x="15989" y="29045"/>
                  </a:lnTo>
                  <a:lnTo>
                    <a:pt x="14526" y="35742"/>
                  </a:lnTo>
                  <a:lnTo>
                    <a:pt x="15890" y="42545"/>
                  </a:lnTo>
                  <a:lnTo>
                    <a:pt x="19139" y="49421"/>
                  </a:lnTo>
                  <a:lnTo>
                    <a:pt x="22475" y="50494"/>
                  </a:lnTo>
                  <a:lnTo>
                    <a:pt x="25869" y="47701"/>
                  </a:lnTo>
                  <a:lnTo>
                    <a:pt x="29301" y="42329"/>
                  </a:lnTo>
                  <a:lnTo>
                    <a:pt x="29995" y="27002"/>
                  </a:lnTo>
                  <a:lnTo>
                    <a:pt x="256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339991" y="5383183"/>
              <a:ext cx="144942" cy="182305"/>
            </a:xfrm>
            <a:custGeom>
              <a:avLst/>
              <a:gdLst/>
              <a:ahLst/>
              <a:cxnLst/>
              <a:rect l="0" t="0" r="0" b="0"/>
              <a:pathLst>
                <a:path w="144942" h="182305">
                  <a:moveTo>
                    <a:pt x="113356" y="17936"/>
                  </a:moveTo>
                  <a:lnTo>
                    <a:pt x="102177" y="6758"/>
                  </a:lnTo>
                  <a:lnTo>
                    <a:pt x="84211" y="1269"/>
                  </a:lnTo>
                  <a:lnTo>
                    <a:pt x="61798" y="0"/>
                  </a:lnTo>
                  <a:lnTo>
                    <a:pt x="40139" y="3335"/>
                  </a:lnTo>
                  <a:lnTo>
                    <a:pt x="31789" y="8202"/>
                  </a:lnTo>
                  <a:lnTo>
                    <a:pt x="19392" y="22969"/>
                  </a:lnTo>
                  <a:lnTo>
                    <a:pt x="5836" y="51012"/>
                  </a:lnTo>
                  <a:lnTo>
                    <a:pt x="0" y="87138"/>
                  </a:lnTo>
                  <a:lnTo>
                    <a:pt x="4874" y="110694"/>
                  </a:lnTo>
                  <a:lnTo>
                    <a:pt x="20772" y="140566"/>
                  </a:lnTo>
                  <a:lnTo>
                    <a:pt x="47104" y="171621"/>
                  </a:lnTo>
                  <a:lnTo>
                    <a:pt x="67143" y="179827"/>
                  </a:lnTo>
                  <a:lnTo>
                    <a:pt x="90477" y="182304"/>
                  </a:lnTo>
                  <a:lnTo>
                    <a:pt x="144941" y="175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4558561" y="5159126"/>
            <a:ext cx="208139" cy="505206"/>
            <a:chOff x="4558561" y="5159126"/>
            <a:chExt cx="208139" cy="505206"/>
          </a:xfrm>
        </p:grpSpPr>
        <p:sp>
          <p:nvSpPr>
            <p:cNvPr id="159" name="Freeform 158"/>
            <p:cNvSpPr/>
            <p:nvPr/>
          </p:nvSpPr>
          <p:spPr>
            <a:xfrm>
              <a:off x="4558561" y="5159126"/>
              <a:ext cx="85318" cy="96475"/>
            </a:xfrm>
            <a:custGeom>
              <a:avLst/>
              <a:gdLst/>
              <a:ahLst/>
              <a:cxnLst/>
              <a:rect l="0" t="0" r="0" b="0"/>
              <a:pathLst>
                <a:path w="85318" h="96475">
                  <a:moveTo>
                    <a:pt x="52921" y="10366"/>
                  </a:moveTo>
                  <a:lnTo>
                    <a:pt x="21638" y="19941"/>
                  </a:lnTo>
                  <a:lnTo>
                    <a:pt x="5482" y="30609"/>
                  </a:lnTo>
                  <a:lnTo>
                    <a:pt x="1408" y="37900"/>
                  </a:lnTo>
                  <a:lnTo>
                    <a:pt x="0" y="55358"/>
                  </a:lnTo>
                  <a:lnTo>
                    <a:pt x="6394" y="71697"/>
                  </a:lnTo>
                  <a:lnTo>
                    <a:pt x="11374" y="79329"/>
                  </a:lnTo>
                  <a:lnTo>
                    <a:pt x="26267" y="90929"/>
                  </a:lnTo>
                  <a:lnTo>
                    <a:pt x="35152" y="95660"/>
                  </a:lnTo>
                  <a:lnTo>
                    <a:pt x="43414" y="96474"/>
                  </a:lnTo>
                  <a:lnTo>
                    <a:pt x="58834" y="91141"/>
                  </a:lnTo>
                  <a:lnTo>
                    <a:pt x="70367" y="77852"/>
                  </a:lnTo>
                  <a:lnTo>
                    <a:pt x="75080" y="69394"/>
                  </a:lnTo>
                  <a:lnTo>
                    <a:pt x="77197" y="47519"/>
                  </a:lnTo>
                  <a:lnTo>
                    <a:pt x="73069" y="24539"/>
                  </a:lnTo>
                  <a:lnTo>
                    <a:pt x="63435" y="6527"/>
                  </a:lnTo>
                  <a:lnTo>
                    <a:pt x="56421" y="1957"/>
                  </a:lnTo>
                  <a:lnTo>
                    <a:pt x="39268" y="0"/>
                  </a:lnTo>
                  <a:lnTo>
                    <a:pt x="23066" y="6149"/>
                  </a:lnTo>
                  <a:lnTo>
                    <a:pt x="15470" y="11064"/>
                  </a:lnTo>
                  <a:lnTo>
                    <a:pt x="11576" y="17850"/>
                  </a:lnTo>
                  <a:lnTo>
                    <a:pt x="10369" y="34749"/>
                  </a:lnTo>
                  <a:lnTo>
                    <a:pt x="21855" y="63994"/>
                  </a:lnTo>
                  <a:lnTo>
                    <a:pt x="40077" y="89297"/>
                  </a:lnTo>
                  <a:lnTo>
                    <a:pt x="46698" y="92232"/>
                  </a:lnTo>
                  <a:lnTo>
                    <a:pt x="53451" y="91850"/>
                  </a:lnTo>
                  <a:lnTo>
                    <a:pt x="67195" y="85186"/>
                  </a:lnTo>
                  <a:lnTo>
                    <a:pt x="81101" y="74425"/>
                  </a:lnTo>
                  <a:lnTo>
                    <a:pt x="84576" y="67110"/>
                  </a:lnTo>
                  <a:lnTo>
                    <a:pt x="85317" y="49623"/>
                  </a:lnTo>
                  <a:lnTo>
                    <a:pt x="78627" y="33273"/>
                  </a:lnTo>
                  <a:lnTo>
                    <a:pt x="73568" y="25637"/>
                  </a:lnTo>
                  <a:lnTo>
                    <a:pt x="66685" y="22887"/>
                  </a:lnTo>
                  <a:lnTo>
                    <a:pt x="58588" y="23392"/>
                  </a:lnTo>
                  <a:lnTo>
                    <a:pt x="49680" y="26069"/>
                  </a:lnTo>
                  <a:lnTo>
                    <a:pt x="43741" y="32533"/>
                  </a:lnTo>
                  <a:lnTo>
                    <a:pt x="37142" y="52193"/>
                  </a:lnTo>
                  <a:lnTo>
                    <a:pt x="37722" y="56968"/>
                  </a:lnTo>
                  <a:lnTo>
                    <a:pt x="40449" y="57812"/>
                  </a:lnTo>
                  <a:lnTo>
                    <a:pt x="44606" y="56035"/>
                  </a:lnTo>
                  <a:lnTo>
                    <a:pt x="47378" y="52510"/>
                  </a:lnTo>
                  <a:lnTo>
                    <a:pt x="52921" y="31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608352" y="5451853"/>
              <a:ext cx="158348" cy="212479"/>
            </a:xfrm>
            <a:custGeom>
              <a:avLst/>
              <a:gdLst/>
              <a:ahLst/>
              <a:cxnLst/>
              <a:rect l="0" t="0" r="0" b="0"/>
              <a:pathLst>
                <a:path w="158348" h="212479">
                  <a:moveTo>
                    <a:pt x="45244" y="170364"/>
                  </a:moveTo>
                  <a:lnTo>
                    <a:pt x="42124" y="127673"/>
                  </a:lnTo>
                  <a:lnTo>
                    <a:pt x="30671" y="96494"/>
                  </a:lnTo>
                  <a:lnTo>
                    <a:pt x="3699" y="33479"/>
                  </a:lnTo>
                  <a:lnTo>
                    <a:pt x="0" y="22955"/>
                  </a:lnTo>
                  <a:lnTo>
                    <a:pt x="1043" y="14770"/>
                  </a:lnTo>
                  <a:lnTo>
                    <a:pt x="5248" y="8143"/>
                  </a:lnTo>
                  <a:lnTo>
                    <a:pt x="11561" y="2555"/>
                  </a:lnTo>
                  <a:lnTo>
                    <a:pt x="19279" y="0"/>
                  </a:lnTo>
                  <a:lnTo>
                    <a:pt x="37213" y="280"/>
                  </a:lnTo>
                  <a:lnTo>
                    <a:pt x="67041" y="7015"/>
                  </a:lnTo>
                  <a:lnTo>
                    <a:pt x="92516" y="22009"/>
                  </a:lnTo>
                  <a:lnTo>
                    <a:pt x="129227" y="58007"/>
                  </a:lnTo>
                  <a:lnTo>
                    <a:pt x="147337" y="87160"/>
                  </a:lnTo>
                  <a:lnTo>
                    <a:pt x="154959" y="108818"/>
                  </a:lnTo>
                  <a:lnTo>
                    <a:pt x="158347" y="134042"/>
                  </a:lnTo>
                  <a:lnTo>
                    <a:pt x="153613" y="157730"/>
                  </a:lnTo>
                  <a:lnTo>
                    <a:pt x="149075" y="168961"/>
                  </a:lnTo>
                  <a:lnTo>
                    <a:pt x="134675" y="184558"/>
                  </a:lnTo>
                  <a:lnTo>
                    <a:pt x="76829" y="212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6226697" y="4611677"/>
            <a:ext cx="2011563" cy="547287"/>
            <a:chOff x="6226697" y="4611677"/>
            <a:chExt cx="2011563" cy="547287"/>
          </a:xfrm>
        </p:grpSpPr>
        <p:sp>
          <p:nvSpPr>
            <p:cNvPr id="162" name="Freeform 161"/>
            <p:cNvSpPr/>
            <p:nvPr/>
          </p:nvSpPr>
          <p:spPr>
            <a:xfrm>
              <a:off x="6226697" y="4622010"/>
              <a:ext cx="206215" cy="178985"/>
            </a:xfrm>
            <a:custGeom>
              <a:avLst/>
              <a:gdLst/>
              <a:ahLst/>
              <a:cxnLst/>
              <a:rect l="0" t="0" r="0" b="0"/>
              <a:pathLst>
                <a:path w="206215" h="178985">
                  <a:moveTo>
                    <a:pt x="153572" y="0"/>
                  </a:moveTo>
                  <a:lnTo>
                    <a:pt x="92699" y="42662"/>
                  </a:lnTo>
                  <a:lnTo>
                    <a:pt x="32338" y="100344"/>
                  </a:lnTo>
                  <a:lnTo>
                    <a:pt x="4567" y="122408"/>
                  </a:lnTo>
                  <a:lnTo>
                    <a:pt x="423" y="130739"/>
                  </a:lnTo>
                  <a:lnTo>
                    <a:pt x="0" y="139802"/>
                  </a:lnTo>
                  <a:lnTo>
                    <a:pt x="2058" y="149353"/>
                  </a:lnTo>
                  <a:lnTo>
                    <a:pt x="9279" y="155721"/>
                  </a:lnTo>
                  <a:lnTo>
                    <a:pt x="32900" y="162796"/>
                  </a:lnTo>
                  <a:lnTo>
                    <a:pt x="94554" y="167338"/>
                  </a:lnTo>
                  <a:lnTo>
                    <a:pt x="153006" y="171355"/>
                  </a:lnTo>
                  <a:lnTo>
                    <a:pt x="206214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264456" y="4611677"/>
              <a:ext cx="602289" cy="178790"/>
            </a:xfrm>
            <a:custGeom>
              <a:avLst/>
              <a:gdLst/>
              <a:ahLst/>
              <a:cxnLst/>
              <a:rect l="0" t="0" r="0" b="0"/>
              <a:pathLst>
                <a:path w="602289" h="178790">
                  <a:moveTo>
                    <a:pt x="0" y="115618"/>
                  </a:moveTo>
                  <a:lnTo>
                    <a:pt x="37477" y="107285"/>
                  </a:lnTo>
                  <a:lnTo>
                    <a:pt x="94490" y="105523"/>
                  </a:lnTo>
                  <a:lnTo>
                    <a:pt x="150440" y="105218"/>
                  </a:lnTo>
                  <a:lnTo>
                    <a:pt x="205881" y="105128"/>
                  </a:lnTo>
                  <a:lnTo>
                    <a:pt x="268611" y="105097"/>
                  </a:lnTo>
                  <a:lnTo>
                    <a:pt x="326063" y="105091"/>
                  </a:lnTo>
                  <a:lnTo>
                    <a:pt x="382472" y="105090"/>
                  </a:lnTo>
                  <a:lnTo>
                    <a:pt x="444384" y="113423"/>
                  </a:lnTo>
                  <a:lnTo>
                    <a:pt x="504370" y="115184"/>
                  </a:lnTo>
                  <a:lnTo>
                    <a:pt x="564139" y="115532"/>
                  </a:lnTo>
                  <a:lnTo>
                    <a:pt x="592709" y="115580"/>
                  </a:lnTo>
                  <a:lnTo>
                    <a:pt x="599861" y="112083"/>
                  </a:lnTo>
                  <a:lnTo>
                    <a:pt x="602288" y="106242"/>
                  </a:lnTo>
                  <a:lnTo>
                    <a:pt x="601566" y="98839"/>
                  </a:lnTo>
                  <a:lnTo>
                    <a:pt x="591406" y="84374"/>
                  </a:lnTo>
                  <a:lnTo>
                    <a:pt x="545164" y="48983"/>
                  </a:lnTo>
                  <a:lnTo>
                    <a:pt x="485624" y="19437"/>
                  </a:lnTo>
                  <a:lnTo>
                    <a:pt x="455541" y="0"/>
                  </a:lnTo>
                  <a:lnTo>
                    <a:pt x="455773" y="1105"/>
                  </a:lnTo>
                  <a:lnTo>
                    <a:pt x="463438" y="8571"/>
                  </a:lnTo>
                  <a:lnTo>
                    <a:pt x="516837" y="45889"/>
                  </a:lnTo>
                  <a:lnTo>
                    <a:pt x="568663" y="74995"/>
                  </a:lnTo>
                  <a:lnTo>
                    <a:pt x="574470" y="81517"/>
                  </a:lnTo>
                  <a:lnTo>
                    <a:pt x="577172" y="89374"/>
                  </a:lnTo>
                  <a:lnTo>
                    <a:pt x="577804" y="98122"/>
                  </a:lnTo>
                  <a:lnTo>
                    <a:pt x="574716" y="105124"/>
                  </a:lnTo>
                  <a:lnTo>
                    <a:pt x="518145" y="147719"/>
                  </a:lnTo>
                  <a:lnTo>
                    <a:pt x="505198" y="160301"/>
                  </a:lnTo>
                  <a:lnTo>
                    <a:pt x="494839" y="178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271273" y="4895751"/>
              <a:ext cx="224811" cy="256051"/>
            </a:xfrm>
            <a:custGeom>
              <a:avLst/>
              <a:gdLst/>
              <a:ahLst/>
              <a:cxnLst/>
              <a:rect l="0" t="0" r="0" b="0"/>
              <a:pathLst>
                <a:path w="224811" h="256051">
                  <a:moveTo>
                    <a:pt x="87939" y="0"/>
                  </a:moveTo>
                  <a:lnTo>
                    <a:pt x="64220" y="58617"/>
                  </a:lnTo>
                  <a:lnTo>
                    <a:pt x="56738" y="120026"/>
                  </a:lnTo>
                  <a:lnTo>
                    <a:pt x="45208" y="175311"/>
                  </a:lnTo>
                  <a:lnTo>
                    <a:pt x="27027" y="231143"/>
                  </a:lnTo>
                  <a:lnTo>
                    <a:pt x="15633" y="252469"/>
                  </a:lnTo>
                  <a:lnTo>
                    <a:pt x="10490" y="256050"/>
                  </a:lnTo>
                  <a:lnTo>
                    <a:pt x="5890" y="254928"/>
                  </a:lnTo>
                  <a:lnTo>
                    <a:pt x="1654" y="250670"/>
                  </a:lnTo>
                  <a:lnTo>
                    <a:pt x="0" y="244323"/>
                  </a:lnTo>
                  <a:lnTo>
                    <a:pt x="8581" y="187762"/>
                  </a:lnTo>
                  <a:lnTo>
                    <a:pt x="24947" y="127498"/>
                  </a:lnTo>
                  <a:lnTo>
                    <a:pt x="50745" y="66616"/>
                  </a:lnTo>
                  <a:lnTo>
                    <a:pt x="79026" y="10982"/>
                  </a:lnTo>
                  <a:lnTo>
                    <a:pt x="86676" y="4982"/>
                  </a:lnTo>
                  <a:lnTo>
                    <a:pt x="107655" y="1434"/>
                  </a:lnTo>
                  <a:lnTo>
                    <a:pt x="116291" y="4466"/>
                  </a:lnTo>
                  <a:lnTo>
                    <a:pt x="129006" y="17192"/>
                  </a:lnTo>
                  <a:lnTo>
                    <a:pt x="168874" y="79874"/>
                  </a:lnTo>
                  <a:lnTo>
                    <a:pt x="195607" y="132718"/>
                  </a:lnTo>
                  <a:lnTo>
                    <a:pt x="219723" y="196167"/>
                  </a:lnTo>
                  <a:lnTo>
                    <a:pt x="22481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327627" y="504315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8863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527669" y="4911002"/>
              <a:ext cx="223535" cy="225945"/>
            </a:xfrm>
            <a:custGeom>
              <a:avLst/>
              <a:gdLst/>
              <a:ahLst/>
              <a:cxnLst/>
              <a:rect l="0" t="0" r="0" b="0"/>
              <a:pathLst>
                <a:path w="223535" h="225945">
                  <a:moveTo>
                    <a:pt x="0" y="47920"/>
                  </a:moveTo>
                  <a:lnTo>
                    <a:pt x="27510" y="111348"/>
                  </a:lnTo>
                  <a:lnTo>
                    <a:pt x="38882" y="156375"/>
                  </a:lnTo>
                  <a:lnTo>
                    <a:pt x="39959" y="169356"/>
                  </a:lnTo>
                  <a:lnTo>
                    <a:pt x="38337" y="174501"/>
                  </a:lnTo>
                  <a:lnTo>
                    <a:pt x="34917" y="174422"/>
                  </a:lnTo>
                  <a:lnTo>
                    <a:pt x="30297" y="170859"/>
                  </a:lnTo>
                  <a:lnTo>
                    <a:pt x="18205" y="149077"/>
                  </a:lnTo>
                  <a:lnTo>
                    <a:pt x="4809" y="109106"/>
                  </a:lnTo>
                  <a:lnTo>
                    <a:pt x="2594" y="70859"/>
                  </a:lnTo>
                  <a:lnTo>
                    <a:pt x="6222" y="43687"/>
                  </a:lnTo>
                  <a:lnTo>
                    <a:pt x="17973" y="22252"/>
                  </a:lnTo>
                  <a:lnTo>
                    <a:pt x="26020" y="13260"/>
                  </a:lnTo>
                  <a:lnTo>
                    <a:pt x="47438" y="3270"/>
                  </a:lnTo>
                  <a:lnTo>
                    <a:pt x="72556" y="0"/>
                  </a:lnTo>
                  <a:lnTo>
                    <a:pt x="99317" y="2446"/>
                  </a:lnTo>
                  <a:lnTo>
                    <a:pt x="120570" y="13671"/>
                  </a:lnTo>
                  <a:lnTo>
                    <a:pt x="136644" y="30359"/>
                  </a:lnTo>
                  <a:lnTo>
                    <a:pt x="147688" y="49473"/>
                  </a:lnTo>
                  <a:lnTo>
                    <a:pt x="148761" y="58314"/>
                  </a:lnTo>
                  <a:lnTo>
                    <a:pt x="143714" y="74377"/>
                  </a:lnTo>
                  <a:lnTo>
                    <a:pt x="127720" y="96573"/>
                  </a:lnTo>
                  <a:lnTo>
                    <a:pt x="102572" y="112378"/>
                  </a:lnTo>
                  <a:lnTo>
                    <a:pt x="72896" y="124470"/>
                  </a:lnTo>
                  <a:lnTo>
                    <a:pt x="69653" y="124690"/>
                  </a:lnTo>
                  <a:lnTo>
                    <a:pt x="71002" y="122496"/>
                  </a:lnTo>
                  <a:lnTo>
                    <a:pt x="75410" y="118695"/>
                  </a:lnTo>
                  <a:lnTo>
                    <a:pt x="103972" y="113344"/>
                  </a:lnTo>
                  <a:lnTo>
                    <a:pt x="147139" y="119941"/>
                  </a:lnTo>
                  <a:lnTo>
                    <a:pt x="189462" y="135629"/>
                  </a:lnTo>
                  <a:lnTo>
                    <a:pt x="200007" y="141488"/>
                  </a:lnTo>
                  <a:lnTo>
                    <a:pt x="214843" y="157356"/>
                  </a:lnTo>
                  <a:lnTo>
                    <a:pt x="220438" y="166501"/>
                  </a:lnTo>
                  <a:lnTo>
                    <a:pt x="223534" y="186020"/>
                  </a:lnTo>
                  <a:lnTo>
                    <a:pt x="222722" y="196139"/>
                  </a:lnTo>
                  <a:lnTo>
                    <a:pt x="218671" y="204054"/>
                  </a:lnTo>
                  <a:lnTo>
                    <a:pt x="204811" y="215969"/>
                  </a:lnTo>
                  <a:lnTo>
                    <a:pt x="183833" y="222044"/>
                  </a:lnTo>
                  <a:lnTo>
                    <a:pt x="132238" y="225944"/>
                  </a:lnTo>
                  <a:lnTo>
                    <a:pt x="73699" y="2163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138971" y="4727295"/>
              <a:ext cx="20408" cy="431669"/>
            </a:xfrm>
            <a:custGeom>
              <a:avLst/>
              <a:gdLst/>
              <a:ahLst/>
              <a:cxnLst/>
              <a:rect l="0" t="0" r="0" b="0"/>
              <a:pathLst>
                <a:path w="20408" h="431669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8" y="140291"/>
                  </a:lnTo>
                  <a:lnTo>
                    <a:pt x="8928" y="196514"/>
                  </a:lnTo>
                  <a:lnTo>
                    <a:pt x="12810" y="249561"/>
                  </a:lnTo>
                  <a:lnTo>
                    <a:pt x="18906" y="305359"/>
                  </a:lnTo>
                  <a:lnTo>
                    <a:pt x="20110" y="364301"/>
                  </a:lnTo>
                  <a:lnTo>
                    <a:pt x="20348" y="411645"/>
                  </a:lnTo>
                  <a:lnTo>
                    <a:pt x="20407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256329" y="4716767"/>
              <a:ext cx="39921" cy="442197"/>
            </a:xfrm>
            <a:custGeom>
              <a:avLst/>
              <a:gdLst/>
              <a:ahLst/>
              <a:cxnLst/>
              <a:rect l="0" t="0" r="0" b="0"/>
              <a:pathLst>
                <a:path w="39921" h="442197">
                  <a:moveTo>
                    <a:pt x="8334" y="0"/>
                  </a:moveTo>
                  <a:lnTo>
                    <a:pt x="0" y="37477"/>
                  </a:lnTo>
                  <a:lnTo>
                    <a:pt x="1575" y="72325"/>
                  </a:lnTo>
                  <a:lnTo>
                    <a:pt x="7444" y="134566"/>
                  </a:lnTo>
                  <a:lnTo>
                    <a:pt x="11278" y="186631"/>
                  </a:lnTo>
                  <a:lnTo>
                    <a:pt x="17365" y="236646"/>
                  </a:lnTo>
                  <a:lnTo>
                    <a:pt x="18567" y="291586"/>
                  </a:lnTo>
                  <a:lnTo>
                    <a:pt x="21923" y="347499"/>
                  </a:lnTo>
                  <a:lnTo>
                    <a:pt x="35643" y="408062"/>
                  </a:lnTo>
                  <a:lnTo>
                    <a:pt x="39920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667353" y="4632538"/>
              <a:ext cx="155321" cy="147401"/>
            </a:xfrm>
            <a:custGeom>
              <a:avLst/>
              <a:gdLst/>
              <a:ahLst/>
              <a:cxnLst/>
              <a:rect l="0" t="0" r="0" b="0"/>
              <a:pathLst>
                <a:path w="155321" h="147401">
                  <a:moveTo>
                    <a:pt x="102678" y="0"/>
                  </a:moveTo>
                  <a:lnTo>
                    <a:pt x="65592" y="34748"/>
                  </a:lnTo>
                  <a:lnTo>
                    <a:pt x="15844" y="67729"/>
                  </a:lnTo>
                  <a:lnTo>
                    <a:pt x="1304" y="81185"/>
                  </a:lnTo>
                  <a:lnTo>
                    <a:pt x="0" y="89218"/>
                  </a:lnTo>
                  <a:lnTo>
                    <a:pt x="7911" y="107503"/>
                  </a:lnTo>
                  <a:lnTo>
                    <a:pt x="23125" y="121089"/>
                  </a:lnTo>
                  <a:lnTo>
                    <a:pt x="43924" y="131027"/>
                  </a:lnTo>
                  <a:lnTo>
                    <a:pt x="101817" y="143819"/>
                  </a:lnTo>
                  <a:lnTo>
                    <a:pt x="155320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706860" y="4622103"/>
              <a:ext cx="531400" cy="157836"/>
            </a:xfrm>
            <a:custGeom>
              <a:avLst/>
              <a:gdLst/>
              <a:ahLst/>
              <a:cxnLst/>
              <a:rect l="0" t="0" r="0" b="0"/>
              <a:pathLst>
                <a:path w="531400" h="157836">
                  <a:moveTo>
                    <a:pt x="0" y="94664"/>
                  </a:moveTo>
                  <a:lnTo>
                    <a:pt x="48930" y="94664"/>
                  </a:lnTo>
                  <a:lnTo>
                    <a:pt x="96776" y="94664"/>
                  </a:lnTo>
                  <a:lnTo>
                    <a:pt x="147997" y="94664"/>
                  </a:lnTo>
                  <a:lnTo>
                    <a:pt x="200219" y="94664"/>
                  </a:lnTo>
                  <a:lnTo>
                    <a:pt x="249617" y="91544"/>
                  </a:lnTo>
                  <a:lnTo>
                    <a:pt x="308230" y="85599"/>
                  </a:lnTo>
                  <a:lnTo>
                    <a:pt x="356360" y="84569"/>
                  </a:lnTo>
                  <a:lnTo>
                    <a:pt x="417789" y="83051"/>
                  </a:lnTo>
                  <a:lnTo>
                    <a:pt x="478796" y="78938"/>
                  </a:lnTo>
                  <a:lnTo>
                    <a:pt x="502917" y="80656"/>
                  </a:lnTo>
                  <a:lnTo>
                    <a:pt x="525335" y="77519"/>
                  </a:lnTo>
                  <a:lnTo>
                    <a:pt x="530378" y="73875"/>
                  </a:lnTo>
                  <a:lnTo>
                    <a:pt x="531399" y="69106"/>
                  </a:lnTo>
                  <a:lnTo>
                    <a:pt x="529741" y="63588"/>
                  </a:lnTo>
                  <a:lnTo>
                    <a:pt x="515421" y="54336"/>
                  </a:lnTo>
                  <a:lnTo>
                    <a:pt x="452683" y="23316"/>
                  </a:lnTo>
                  <a:lnTo>
                    <a:pt x="424247" y="8013"/>
                  </a:lnTo>
                  <a:lnTo>
                    <a:pt x="413162" y="0"/>
                  </a:lnTo>
                  <a:lnTo>
                    <a:pt x="413482" y="1139"/>
                  </a:lnTo>
                  <a:lnTo>
                    <a:pt x="421246" y="8643"/>
                  </a:lnTo>
                  <a:lnTo>
                    <a:pt x="474716" y="45989"/>
                  </a:lnTo>
                  <a:lnTo>
                    <a:pt x="520958" y="80686"/>
                  </a:lnTo>
                  <a:lnTo>
                    <a:pt x="523950" y="87685"/>
                  </a:lnTo>
                  <a:lnTo>
                    <a:pt x="523605" y="94690"/>
                  </a:lnTo>
                  <a:lnTo>
                    <a:pt x="521036" y="101700"/>
                  </a:lnTo>
                  <a:lnTo>
                    <a:pt x="500652" y="122745"/>
                  </a:lnTo>
                  <a:lnTo>
                    <a:pt x="479096" y="130541"/>
                  </a:lnTo>
                  <a:lnTo>
                    <a:pt x="456257" y="136345"/>
                  </a:lnTo>
                  <a:lnTo>
                    <a:pt x="410611" y="157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720134" y="4862368"/>
              <a:ext cx="197297" cy="218826"/>
            </a:xfrm>
            <a:custGeom>
              <a:avLst/>
              <a:gdLst/>
              <a:ahLst/>
              <a:cxnLst/>
              <a:rect l="0" t="0" r="0" b="0"/>
              <a:pathLst>
                <a:path w="197297" h="218826">
                  <a:moveTo>
                    <a:pt x="144654" y="22855"/>
                  </a:moveTo>
                  <a:lnTo>
                    <a:pt x="90779" y="0"/>
                  </a:lnTo>
                  <a:lnTo>
                    <a:pt x="70406" y="219"/>
                  </a:lnTo>
                  <a:lnTo>
                    <a:pt x="52772" y="7335"/>
                  </a:lnTo>
                  <a:lnTo>
                    <a:pt x="22389" y="30967"/>
                  </a:lnTo>
                  <a:lnTo>
                    <a:pt x="6522" y="56844"/>
                  </a:lnTo>
                  <a:lnTo>
                    <a:pt x="0" y="92327"/>
                  </a:lnTo>
                  <a:lnTo>
                    <a:pt x="6202" y="137833"/>
                  </a:lnTo>
                  <a:lnTo>
                    <a:pt x="16544" y="168836"/>
                  </a:lnTo>
                  <a:lnTo>
                    <a:pt x="47079" y="208209"/>
                  </a:lnTo>
                  <a:lnTo>
                    <a:pt x="66972" y="216368"/>
                  </a:lnTo>
                  <a:lnTo>
                    <a:pt x="90241" y="218825"/>
                  </a:lnTo>
                  <a:lnTo>
                    <a:pt x="112281" y="216017"/>
                  </a:lnTo>
                  <a:lnTo>
                    <a:pt x="130656" y="207751"/>
                  </a:lnTo>
                  <a:lnTo>
                    <a:pt x="167105" y="188969"/>
                  </a:lnTo>
                  <a:lnTo>
                    <a:pt x="197296" y="180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957926" y="4834041"/>
              <a:ext cx="245570" cy="230167"/>
            </a:xfrm>
            <a:custGeom>
              <a:avLst/>
              <a:gdLst/>
              <a:ahLst/>
              <a:cxnLst/>
              <a:rect l="0" t="0" r="0" b="0"/>
              <a:pathLst>
                <a:path w="245570" h="230167">
                  <a:moveTo>
                    <a:pt x="75317" y="209109"/>
                  </a:moveTo>
                  <a:lnTo>
                    <a:pt x="57359" y="146829"/>
                  </a:lnTo>
                  <a:lnTo>
                    <a:pt x="40531" y="92778"/>
                  </a:lnTo>
                  <a:lnTo>
                    <a:pt x="9385" y="31443"/>
                  </a:lnTo>
                  <a:lnTo>
                    <a:pt x="0" y="9654"/>
                  </a:lnTo>
                  <a:lnTo>
                    <a:pt x="540" y="3609"/>
                  </a:lnTo>
                  <a:lnTo>
                    <a:pt x="4408" y="749"/>
                  </a:lnTo>
                  <a:lnTo>
                    <a:pt x="53891" y="0"/>
                  </a:lnTo>
                  <a:lnTo>
                    <a:pt x="115765" y="13232"/>
                  </a:lnTo>
                  <a:lnTo>
                    <a:pt x="158046" y="27914"/>
                  </a:lnTo>
                  <a:lnTo>
                    <a:pt x="203079" y="58834"/>
                  </a:lnTo>
                  <a:lnTo>
                    <a:pt x="228076" y="90623"/>
                  </a:lnTo>
                  <a:lnTo>
                    <a:pt x="244712" y="124089"/>
                  </a:lnTo>
                  <a:lnTo>
                    <a:pt x="245569" y="134882"/>
                  </a:lnTo>
                  <a:lnTo>
                    <a:pt x="240282" y="156232"/>
                  </a:lnTo>
                  <a:lnTo>
                    <a:pt x="224152" y="187982"/>
                  </a:lnTo>
                  <a:lnTo>
                    <a:pt x="201907" y="202839"/>
                  </a:lnTo>
                  <a:lnTo>
                    <a:pt x="159618" y="214660"/>
                  </a:lnTo>
                  <a:lnTo>
                    <a:pt x="103408" y="224244"/>
                  </a:lnTo>
                  <a:lnTo>
                    <a:pt x="75317" y="230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98479" y="305326"/>
            <a:ext cx="3646864" cy="618800"/>
            <a:chOff x="398479" y="305326"/>
            <a:chExt cx="3646864" cy="618800"/>
          </a:xfrm>
        </p:grpSpPr>
        <p:sp>
          <p:nvSpPr>
            <p:cNvPr id="2" name="Freeform 1"/>
            <p:cNvSpPr/>
            <p:nvPr/>
          </p:nvSpPr>
          <p:spPr>
            <a:xfrm>
              <a:off x="526424" y="357968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3253" y="57264"/>
                  </a:lnTo>
                  <a:lnTo>
                    <a:pt x="24827" y="109774"/>
                  </a:lnTo>
                  <a:lnTo>
                    <a:pt x="26464" y="169786"/>
                  </a:lnTo>
                  <a:lnTo>
                    <a:pt x="22659" y="225782"/>
                  </a:lnTo>
                  <a:lnTo>
                    <a:pt x="21532" y="278249"/>
                  </a:lnTo>
                  <a:lnTo>
                    <a:pt x="18079" y="332009"/>
                  </a:lnTo>
                  <a:lnTo>
                    <a:pt x="9646" y="37133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8479" y="312861"/>
              <a:ext cx="362699" cy="276735"/>
            </a:xfrm>
            <a:custGeom>
              <a:avLst/>
              <a:gdLst/>
              <a:ahLst/>
              <a:cxnLst/>
              <a:rect l="0" t="0" r="0" b="0"/>
              <a:pathLst>
                <a:path w="362699" h="276735">
                  <a:moveTo>
                    <a:pt x="12132" y="97750"/>
                  </a:moveTo>
                  <a:lnTo>
                    <a:pt x="954" y="86572"/>
                  </a:lnTo>
                  <a:lnTo>
                    <a:pt x="0" y="79769"/>
                  </a:lnTo>
                  <a:lnTo>
                    <a:pt x="5180" y="62852"/>
                  </a:lnTo>
                  <a:lnTo>
                    <a:pt x="18401" y="49874"/>
                  </a:lnTo>
                  <a:lnTo>
                    <a:pt x="70640" y="16136"/>
                  </a:lnTo>
                  <a:lnTo>
                    <a:pt x="116496" y="0"/>
                  </a:lnTo>
                  <a:lnTo>
                    <a:pt x="168924" y="1189"/>
                  </a:lnTo>
                  <a:lnTo>
                    <a:pt x="231273" y="5757"/>
                  </a:lnTo>
                  <a:lnTo>
                    <a:pt x="271645" y="17460"/>
                  </a:lnTo>
                  <a:lnTo>
                    <a:pt x="316728" y="42376"/>
                  </a:lnTo>
                  <a:lnTo>
                    <a:pt x="331951" y="62221"/>
                  </a:lnTo>
                  <a:lnTo>
                    <a:pt x="355198" y="118288"/>
                  </a:lnTo>
                  <a:lnTo>
                    <a:pt x="362698" y="139633"/>
                  </a:lnTo>
                  <a:lnTo>
                    <a:pt x="362318" y="176970"/>
                  </a:lnTo>
                  <a:lnTo>
                    <a:pt x="349208" y="212080"/>
                  </a:lnTo>
                  <a:lnTo>
                    <a:pt x="330789" y="230841"/>
                  </a:lnTo>
                  <a:lnTo>
                    <a:pt x="286426" y="261950"/>
                  </a:lnTo>
                  <a:lnTo>
                    <a:pt x="243273" y="272354"/>
                  </a:lnTo>
                  <a:lnTo>
                    <a:pt x="180588" y="2767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6994" y="564391"/>
              <a:ext cx="147540" cy="193661"/>
            </a:xfrm>
            <a:custGeom>
              <a:avLst/>
              <a:gdLst/>
              <a:ahLst/>
              <a:cxnLst/>
              <a:rect l="0" t="0" r="0" b="0"/>
              <a:pathLst>
                <a:path w="147540" h="193661">
                  <a:moveTo>
                    <a:pt x="0" y="119961"/>
                  </a:moveTo>
                  <a:lnTo>
                    <a:pt x="26387" y="104320"/>
                  </a:lnTo>
                  <a:lnTo>
                    <a:pt x="83313" y="85117"/>
                  </a:lnTo>
                  <a:lnTo>
                    <a:pt x="115543" y="74412"/>
                  </a:lnTo>
                  <a:lnTo>
                    <a:pt x="133631" y="61112"/>
                  </a:lnTo>
                  <a:lnTo>
                    <a:pt x="141730" y="52652"/>
                  </a:lnTo>
                  <a:lnTo>
                    <a:pt x="145959" y="42333"/>
                  </a:lnTo>
                  <a:lnTo>
                    <a:pt x="147539" y="18389"/>
                  </a:lnTo>
                  <a:lnTo>
                    <a:pt x="142813" y="10132"/>
                  </a:lnTo>
                  <a:lnTo>
                    <a:pt x="134983" y="4628"/>
                  </a:lnTo>
                  <a:lnTo>
                    <a:pt x="125084" y="958"/>
                  </a:lnTo>
                  <a:lnTo>
                    <a:pt x="104726" y="0"/>
                  </a:lnTo>
                  <a:lnTo>
                    <a:pt x="85150" y="4644"/>
                  </a:lnTo>
                  <a:lnTo>
                    <a:pt x="68650" y="14507"/>
                  </a:lnTo>
                  <a:lnTo>
                    <a:pt x="46207" y="38802"/>
                  </a:lnTo>
                  <a:lnTo>
                    <a:pt x="18215" y="99173"/>
                  </a:lnTo>
                  <a:lnTo>
                    <a:pt x="18395" y="136158"/>
                  </a:lnTo>
                  <a:lnTo>
                    <a:pt x="26113" y="156796"/>
                  </a:lnTo>
                  <a:lnTo>
                    <a:pt x="31447" y="165574"/>
                  </a:lnTo>
                  <a:lnTo>
                    <a:pt x="46732" y="178448"/>
                  </a:lnTo>
                  <a:lnTo>
                    <a:pt x="66393" y="186899"/>
                  </a:lnTo>
                  <a:lnTo>
                    <a:pt x="126342" y="193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5752" y="568538"/>
              <a:ext cx="76041" cy="161803"/>
            </a:xfrm>
            <a:custGeom>
              <a:avLst/>
              <a:gdLst/>
              <a:ahLst/>
              <a:cxnLst/>
              <a:rect l="0" t="0" r="0" b="0"/>
              <a:pathLst>
                <a:path w="76041" h="161803">
                  <a:moveTo>
                    <a:pt x="12869" y="84228"/>
                  </a:moveTo>
                  <a:lnTo>
                    <a:pt x="31997" y="138103"/>
                  </a:lnTo>
                  <a:lnTo>
                    <a:pt x="45963" y="161802"/>
                  </a:lnTo>
                  <a:lnTo>
                    <a:pt x="46630" y="160511"/>
                  </a:lnTo>
                  <a:lnTo>
                    <a:pt x="43082" y="148547"/>
                  </a:lnTo>
                  <a:lnTo>
                    <a:pt x="15274" y="95139"/>
                  </a:lnTo>
                  <a:lnTo>
                    <a:pt x="584" y="63285"/>
                  </a:lnTo>
                  <a:lnTo>
                    <a:pt x="0" y="53888"/>
                  </a:lnTo>
                  <a:lnTo>
                    <a:pt x="5590" y="37209"/>
                  </a:lnTo>
                  <a:lnTo>
                    <a:pt x="21891" y="14665"/>
                  </a:lnTo>
                  <a:lnTo>
                    <a:pt x="41055" y="6518"/>
                  </a:lnTo>
                  <a:lnTo>
                    <a:pt x="760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9985" y="605567"/>
              <a:ext cx="162342" cy="318559"/>
            </a:xfrm>
            <a:custGeom>
              <a:avLst/>
              <a:gdLst/>
              <a:ahLst/>
              <a:cxnLst/>
              <a:rect l="0" t="0" r="0" b="0"/>
              <a:pathLst>
                <a:path w="162342" h="318559">
                  <a:moveTo>
                    <a:pt x="9206" y="120899"/>
                  </a:moveTo>
                  <a:lnTo>
                    <a:pt x="9206" y="169830"/>
                  </a:lnTo>
                  <a:lnTo>
                    <a:pt x="14795" y="228960"/>
                  </a:lnTo>
                  <a:lnTo>
                    <a:pt x="19929" y="285700"/>
                  </a:lnTo>
                  <a:lnTo>
                    <a:pt x="25511" y="318558"/>
                  </a:lnTo>
                  <a:lnTo>
                    <a:pt x="15137" y="280910"/>
                  </a:lnTo>
                  <a:lnTo>
                    <a:pt x="3142" y="220313"/>
                  </a:lnTo>
                  <a:lnTo>
                    <a:pt x="0" y="169332"/>
                  </a:lnTo>
                  <a:lnTo>
                    <a:pt x="239" y="118352"/>
                  </a:lnTo>
                  <a:lnTo>
                    <a:pt x="10208" y="58611"/>
                  </a:lnTo>
                  <a:lnTo>
                    <a:pt x="17840" y="32384"/>
                  </a:lnTo>
                  <a:lnTo>
                    <a:pt x="29031" y="12929"/>
                  </a:lnTo>
                  <a:lnTo>
                    <a:pt x="37631" y="6805"/>
                  </a:lnTo>
                  <a:lnTo>
                    <a:pt x="59664" y="0"/>
                  </a:lnTo>
                  <a:lnTo>
                    <a:pt x="81935" y="3215"/>
                  </a:lnTo>
                  <a:lnTo>
                    <a:pt x="124828" y="24343"/>
                  </a:lnTo>
                  <a:lnTo>
                    <a:pt x="150959" y="44197"/>
                  </a:lnTo>
                  <a:lnTo>
                    <a:pt x="159945" y="64192"/>
                  </a:lnTo>
                  <a:lnTo>
                    <a:pt x="162341" y="76075"/>
                  </a:lnTo>
                  <a:lnTo>
                    <a:pt x="161599" y="86337"/>
                  </a:lnTo>
                  <a:lnTo>
                    <a:pt x="154535" y="103978"/>
                  </a:lnTo>
                  <a:lnTo>
                    <a:pt x="140477" y="116498"/>
                  </a:lnTo>
                  <a:lnTo>
                    <a:pt x="102857" y="134068"/>
                  </a:lnTo>
                  <a:lnTo>
                    <a:pt x="85534" y="135330"/>
                  </a:lnTo>
                  <a:lnTo>
                    <a:pt x="61849" y="131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26590" y="576720"/>
              <a:ext cx="146510" cy="181332"/>
            </a:xfrm>
            <a:custGeom>
              <a:avLst/>
              <a:gdLst/>
              <a:ahLst/>
              <a:cxnLst/>
              <a:rect l="0" t="0" r="0" b="0"/>
              <a:pathLst>
                <a:path w="146510" h="181332">
                  <a:moveTo>
                    <a:pt x="0" y="118160"/>
                  </a:moveTo>
                  <a:lnTo>
                    <a:pt x="61111" y="92966"/>
                  </a:lnTo>
                  <a:lnTo>
                    <a:pt x="101759" y="73496"/>
                  </a:lnTo>
                  <a:lnTo>
                    <a:pt x="138254" y="47467"/>
                  </a:lnTo>
                  <a:lnTo>
                    <a:pt x="143642" y="39446"/>
                  </a:lnTo>
                  <a:lnTo>
                    <a:pt x="146509" y="21175"/>
                  </a:lnTo>
                  <a:lnTo>
                    <a:pt x="143296" y="13729"/>
                  </a:lnTo>
                  <a:lnTo>
                    <a:pt x="130368" y="2336"/>
                  </a:lnTo>
                  <a:lnTo>
                    <a:pt x="122007" y="0"/>
                  </a:lnTo>
                  <a:lnTo>
                    <a:pt x="103358" y="524"/>
                  </a:lnTo>
                  <a:lnTo>
                    <a:pt x="86491" y="7776"/>
                  </a:lnTo>
                  <a:lnTo>
                    <a:pt x="78718" y="12985"/>
                  </a:lnTo>
                  <a:lnTo>
                    <a:pt x="66961" y="31252"/>
                  </a:lnTo>
                  <a:lnTo>
                    <a:pt x="49882" y="75517"/>
                  </a:lnTo>
                  <a:lnTo>
                    <a:pt x="48686" y="96868"/>
                  </a:lnTo>
                  <a:lnTo>
                    <a:pt x="57450" y="139171"/>
                  </a:lnTo>
                  <a:lnTo>
                    <a:pt x="72655" y="165200"/>
                  </a:lnTo>
                  <a:lnTo>
                    <a:pt x="82204" y="174162"/>
                  </a:lnTo>
                  <a:lnTo>
                    <a:pt x="94757" y="181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05575" y="613434"/>
              <a:ext cx="147400" cy="144618"/>
            </a:xfrm>
            <a:custGeom>
              <a:avLst/>
              <a:gdLst/>
              <a:ahLst/>
              <a:cxnLst/>
              <a:rect l="0" t="0" r="0" b="0"/>
              <a:pathLst>
                <a:path w="147400" h="144618">
                  <a:moveTo>
                    <a:pt x="0" y="39332"/>
                  </a:moveTo>
                  <a:lnTo>
                    <a:pt x="3119" y="82024"/>
                  </a:lnTo>
                  <a:lnTo>
                    <a:pt x="15618" y="127146"/>
                  </a:lnTo>
                  <a:lnTo>
                    <a:pt x="5840" y="98816"/>
                  </a:lnTo>
                  <a:lnTo>
                    <a:pt x="1730" y="64236"/>
                  </a:lnTo>
                  <a:lnTo>
                    <a:pt x="6102" y="29944"/>
                  </a:lnTo>
                  <a:lnTo>
                    <a:pt x="17919" y="11373"/>
                  </a:lnTo>
                  <a:lnTo>
                    <a:pt x="25984" y="3145"/>
                  </a:lnTo>
                  <a:lnTo>
                    <a:pt x="36040" y="0"/>
                  </a:lnTo>
                  <a:lnTo>
                    <a:pt x="59691" y="2744"/>
                  </a:lnTo>
                  <a:lnTo>
                    <a:pt x="93725" y="23032"/>
                  </a:lnTo>
                  <a:lnTo>
                    <a:pt x="120447" y="51270"/>
                  </a:lnTo>
                  <a:lnTo>
                    <a:pt x="137593" y="81864"/>
                  </a:lnTo>
                  <a:lnTo>
                    <a:pt x="147399" y="144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10102" y="463763"/>
              <a:ext cx="153443" cy="329899"/>
            </a:xfrm>
            <a:custGeom>
              <a:avLst/>
              <a:gdLst/>
              <a:ahLst/>
              <a:cxnLst/>
              <a:rect l="0" t="0" r="0" b="0"/>
              <a:pathLst>
                <a:path w="153443" h="329899">
                  <a:moveTo>
                    <a:pt x="111328" y="220589"/>
                  </a:moveTo>
                  <a:lnTo>
                    <a:pt x="96673" y="176626"/>
                  </a:lnTo>
                  <a:lnTo>
                    <a:pt x="88690" y="170223"/>
                  </a:lnTo>
                  <a:lnTo>
                    <a:pt x="64222" y="163109"/>
                  </a:lnTo>
                  <a:lnTo>
                    <a:pt x="43208" y="166186"/>
                  </a:lnTo>
                  <a:lnTo>
                    <a:pt x="34329" y="170283"/>
                  </a:lnTo>
                  <a:lnTo>
                    <a:pt x="18225" y="187312"/>
                  </a:lnTo>
                  <a:lnTo>
                    <a:pt x="10654" y="198404"/>
                  </a:lnTo>
                  <a:lnTo>
                    <a:pt x="0" y="241962"/>
                  </a:lnTo>
                  <a:lnTo>
                    <a:pt x="2433" y="280734"/>
                  </a:lnTo>
                  <a:lnTo>
                    <a:pt x="16151" y="314449"/>
                  </a:lnTo>
                  <a:lnTo>
                    <a:pt x="24480" y="321767"/>
                  </a:lnTo>
                  <a:lnTo>
                    <a:pt x="46213" y="329898"/>
                  </a:lnTo>
                  <a:lnTo>
                    <a:pt x="56219" y="328556"/>
                  </a:lnTo>
                  <a:lnTo>
                    <a:pt x="73577" y="317707"/>
                  </a:lnTo>
                  <a:lnTo>
                    <a:pt x="85971" y="301187"/>
                  </a:lnTo>
                  <a:lnTo>
                    <a:pt x="107252" y="249357"/>
                  </a:lnTo>
                  <a:lnTo>
                    <a:pt x="121744" y="187060"/>
                  </a:lnTo>
                  <a:lnTo>
                    <a:pt x="129232" y="135785"/>
                  </a:lnTo>
                  <a:lnTo>
                    <a:pt x="131451" y="83548"/>
                  </a:lnTo>
                  <a:lnTo>
                    <a:pt x="132108" y="31025"/>
                  </a:lnTo>
                  <a:lnTo>
                    <a:pt x="132200" y="13495"/>
                  </a:lnTo>
                  <a:lnTo>
                    <a:pt x="129922" y="4147"/>
                  </a:lnTo>
                  <a:lnTo>
                    <a:pt x="126064" y="255"/>
                  </a:lnTo>
                  <a:lnTo>
                    <a:pt x="121151" y="0"/>
                  </a:lnTo>
                  <a:lnTo>
                    <a:pt x="117877" y="4510"/>
                  </a:lnTo>
                  <a:lnTo>
                    <a:pt x="113268" y="34383"/>
                  </a:lnTo>
                  <a:lnTo>
                    <a:pt x="111711" y="93167"/>
                  </a:lnTo>
                  <a:lnTo>
                    <a:pt x="116992" y="150186"/>
                  </a:lnTo>
                  <a:lnTo>
                    <a:pt x="132668" y="209108"/>
                  </a:lnTo>
                  <a:lnTo>
                    <a:pt x="142997" y="235125"/>
                  </a:lnTo>
                  <a:lnTo>
                    <a:pt x="153442" y="252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47771" y="652766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58300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25767" y="607708"/>
              <a:ext cx="111519" cy="167214"/>
            </a:xfrm>
            <a:custGeom>
              <a:avLst/>
              <a:gdLst/>
              <a:ahLst/>
              <a:cxnLst/>
              <a:rect l="0" t="0" r="0" b="0"/>
              <a:pathLst>
                <a:path w="111519" h="167214">
                  <a:moveTo>
                    <a:pt x="100989" y="24001"/>
                  </a:moveTo>
                  <a:lnTo>
                    <a:pt x="83008" y="8360"/>
                  </a:lnTo>
                  <a:lnTo>
                    <a:pt x="66091" y="282"/>
                  </a:lnTo>
                  <a:lnTo>
                    <a:pt x="56667" y="0"/>
                  </a:lnTo>
                  <a:lnTo>
                    <a:pt x="36837" y="5925"/>
                  </a:lnTo>
                  <a:lnTo>
                    <a:pt x="11531" y="22415"/>
                  </a:lnTo>
                  <a:lnTo>
                    <a:pt x="2738" y="44743"/>
                  </a:lnTo>
                  <a:lnTo>
                    <a:pt x="0" y="72994"/>
                  </a:lnTo>
                  <a:lnTo>
                    <a:pt x="2683" y="101148"/>
                  </a:lnTo>
                  <a:lnTo>
                    <a:pt x="10894" y="123020"/>
                  </a:lnTo>
                  <a:lnTo>
                    <a:pt x="35229" y="156124"/>
                  </a:lnTo>
                  <a:lnTo>
                    <a:pt x="54995" y="164611"/>
                  </a:lnTo>
                  <a:lnTo>
                    <a:pt x="77038" y="167213"/>
                  </a:lnTo>
                  <a:lnTo>
                    <a:pt x="111518" y="160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93220" y="631709"/>
              <a:ext cx="123050" cy="152944"/>
            </a:xfrm>
            <a:custGeom>
              <a:avLst/>
              <a:gdLst/>
              <a:ahLst/>
              <a:cxnLst/>
              <a:rect l="0" t="0" r="0" b="0"/>
              <a:pathLst>
                <a:path w="123050" h="152944">
                  <a:moveTo>
                    <a:pt x="7235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6571" y="123586"/>
                  </a:lnTo>
                  <a:lnTo>
                    <a:pt x="17079" y="141105"/>
                  </a:lnTo>
                  <a:lnTo>
                    <a:pt x="25496" y="146713"/>
                  </a:lnTo>
                  <a:lnTo>
                    <a:pt x="47327" y="152943"/>
                  </a:lnTo>
                  <a:lnTo>
                    <a:pt x="58529" y="151095"/>
                  </a:lnTo>
                  <a:lnTo>
                    <a:pt x="80336" y="139683"/>
                  </a:lnTo>
                  <a:lnTo>
                    <a:pt x="106754" y="113528"/>
                  </a:lnTo>
                  <a:lnTo>
                    <a:pt x="115807" y="87502"/>
                  </a:lnTo>
                  <a:lnTo>
                    <a:pt x="121618" y="28723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02642" y="357968"/>
              <a:ext cx="29441" cy="410613"/>
            </a:xfrm>
            <a:custGeom>
              <a:avLst/>
              <a:gdLst/>
              <a:ahLst/>
              <a:cxnLst/>
              <a:rect l="0" t="0" r="0" b="0"/>
              <a:pathLst>
                <a:path w="29441" h="410613">
                  <a:moveTo>
                    <a:pt x="8384" y="0"/>
                  </a:moveTo>
                  <a:lnTo>
                    <a:pt x="1148" y="27556"/>
                  </a:lnTo>
                  <a:lnTo>
                    <a:pt x="0" y="73026"/>
                  </a:lnTo>
                  <a:lnTo>
                    <a:pt x="3878" y="114734"/>
                  </a:lnTo>
                  <a:lnTo>
                    <a:pt x="6381" y="160568"/>
                  </a:lnTo>
                  <a:lnTo>
                    <a:pt x="10910" y="219931"/>
                  </a:lnTo>
                  <a:lnTo>
                    <a:pt x="16541" y="269106"/>
                  </a:lnTo>
                  <a:lnTo>
                    <a:pt x="21329" y="321891"/>
                  </a:lnTo>
                  <a:lnTo>
                    <a:pt x="27838" y="381648"/>
                  </a:lnTo>
                  <a:lnTo>
                    <a:pt x="2944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81989" y="597825"/>
              <a:ext cx="192250" cy="171134"/>
            </a:xfrm>
            <a:custGeom>
              <a:avLst/>
              <a:gdLst/>
              <a:ahLst/>
              <a:cxnLst/>
              <a:rect l="0" t="0" r="0" b="0"/>
              <a:pathLst>
                <a:path w="192250" h="171134">
                  <a:moveTo>
                    <a:pt x="118549" y="86527"/>
                  </a:moveTo>
                  <a:lnTo>
                    <a:pt x="116210" y="46839"/>
                  </a:lnTo>
                  <a:lnTo>
                    <a:pt x="107371" y="24434"/>
                  </a:lnTo>
                  <a:lnTo>
                    <a:pt x="92524" y="9017"/>
                  </a:lnTo>
                  <a:lnTo>
                    <a:pt x="83652" y="3268"/>
                  </a:lnTo>
                  <a:lnTo>
                    <a:pt x="64435" y="0"/>
                  </a:lnTo>
                  <a:lnTo>
                    <a:pt x="54397" y="766"/>
                  </a:lnTo>
                  <a:lnTo>
                    <a:pt x="37005" y="7857"/>
                  </a:lnTo>
                  <a:lnTo>
                    <a:pt x="29091" y="13023"/>
                  </a:lnTo>
                  <a:lnTo>
                    <a:pt x="17179" y="28122"/>
                  </a:lnTo>
                  <a:lnTo>
                    <a:pt x="0" y="72001"/>
                  </a:lnTo>
                  <a:lnTo>
                    <a:pt x="106" y="111988"/>
                  </a:lnTo>
                  <a:lnTo>
                    <a:pt x="7546" y="147883"/>
                  </a:lnTo>
                  <a:lnTo>
                    <a:pt x="12962" y="156677"/>
                  </a:lnTo>
                  <a:lnTo>
                    <a:pt x="28338" y="169567"/>
                  </a:lnTo>
                  <a:lnTo>
                    <a:pt x="36181" y="171133"/>
                  </a:lnTo>
                  <a:lnTo>
                    <a:pt x="43750" y="169837"/>
                  </a:lnTo>
                  <a:lnTo>
                    <a:pt x="58399" y="162158"/>
                  </a:lnTo>
                  <a:lnTo>
                    <a:pt x="72709" y="150946"/>
                  </a:lnTo>
                  <a:lnTo>
                    <a:pt x="83748" y="131925"/>
                  </a:lnTo>
                  <a:lnTo>
                    <a:pt x="93420" y="94909"/>
                  </a:lnTo>
                  <a:lnTo>
                    <a:pt x="94777" y="81586"/>
                  </a:lnTo>
                  <a:lnTo>
                    <a:pt x="98022" y="76214"/>
                  </a:lnTo>
                  <a:lnTo>
                    <a:pt x="102525" y="76142"/>
                  </a:lnTo>
                  <a:lnTo>
                    <a:pt x="107866" y="79604"/>
                  </a:lnTo>
                  <a:lnTo>
                    <a:pt x="116921" y="92809"/>
                  </a:lnTo>
                  <a:lnTo>
                    <a:pt x="120973" y="101243"/>
                  </a:lnTo>
                  <a:lnTo>
                    <a:pt x="134834" y="113734"/>
                  </a:lnTo>
                  <a:lnTo>
                    <a:pt x="152693" y="122016"/>
                  </a:lnTo>
                  <a:lnTo>
                    <a:pt x="192249" y="128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81413" y="568538"/>
              <a:ext cx="140225" cy="170873"/>
            </a:xfrm>
            <a:custGeom>
              <a:avLst/>
              <a:gdLst/>
              <a:ahLst/>
              <a:cxnLst/>
              <a:rect l="0" t="0" r="0" b="0"/>
              <a:pathLst>
                <a:path w="140225" h="170873">
                  <a:moveTo>
                    <a:pt x="3354" y="84228"/>
                  </a:moveTo>
                  <a:lnTo>
                    <a:pt x="3354" y="106585"/>
                  </a:lnTo>
                  <a:lnTo>
                    <a:pt x="27073" y="168570"/>
                  </a:lnTo>
                  <a:lnTo>
                    <a:pt x="29695" y="170872"/>
                  </a:lnTo>
                  <a:lnTo>
                    <a:pt x="31443" y="167727"/>
                  </a:lnTo>
                  <a:lnTo>
                    <a:pt x="32608" y="160951"/>
                  </a:lnTo>
                  <a:lnTo>
                    <a:pt x="24545" y="140944"/>
                  </a:lnTo>
                  <a:lnTo>
                    <a:pt x="1950" y="95561"/>
                  </a:lnTo>
                  <a:lnTo>
                    <a:pt x="0" y="74057"/>
                  </a:lnTo>
                  <a:lnTo>
                    <a:pt x="4203" y="53972"/>
                  </a:lnTo>
                  <a:lnTo>
                    <a:pt x="13870" y="37246"/>
                  </a:lnTo>
                  <a:lnTo>
                    <a:pt x="32204" y="25133"/>
                  </a:lnTo>
                  <a:lnTo>
                    <a:pt x="94457" y="5216"/>
                  </a:lnTo>
                  <a:lnTo>
                    <a:pt x="1402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69077" y="305326"/>
              <a:ext cx="210571" cy="469883"/>
            </a:xfrm>
            <a:custGeom>
              <a:avLst/>
              <a:gdLst/>
              <a:ahLst/>
              <a:cxnLst/>
              <a:rect l="0" t="0" r="0" b="0"/>
              <a:pathLst>
                <a:path w="210571" h="469883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7236" y="218630"/>
                  </a:lnTo>
                  <a:lnTo>
                    <a:pt x="9553" y="269240"/>
                  </a:lnTo>
                  <a:lnTo>
                    <a:pt x="10240" y="325830"/>
                  </a:lnTo>
                  <a:lnTo>
                    <a:pt x="10443" y="374442"/>
                  </a:lnTo>
                  <a:lnTo>
                    <a:pt x="10504" y="424201"/>
                  </a:lnTo>
                  <a:lnTo>
                    <a:pt x="10518" y="454476"/>
                  </a:lnTo>
                  <a:lnTo>
                    <a:pt x="14031" y="463251"/>
                  </a:lnTo>
                  <a:lnTo>
                    <a:pt x="19883" y="467931"/>
                  </a:lnTo>
                  <a:lnTo>
                    <a:pt x="27293" y="469882"/>
                  </a:lnTo>
                  <a:lnTo>
                    <a:pt x="80044" y="464606"/>
                  </a:lnTo>
                  <a:lnTo>
                    <a:pt x="136738" y="455419"/>
                  </a:lnTo>
                  <a:lnTo>
                    <a:pt x="175826" y="453523"/>
                  </a:lnTo>
                  <a:lnTo>
                    <a:pt x="21057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26700" y="673823"/>
              <a:ext cx="5591" cy="105286"/>
            </a:xfrm>
            <a:custGeom>
              <a:avLst/>
              <a:gdLst/>
              <a:ahLst/>
              <a:cxnLst/>
              <a:rect l="0" t="0" r="0" b="0"/>
              <a:pathLst>
                <a:path w="5591" h="105286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132" y="93975"/>
                  </a:lnTo>
                  <a:lnTo>
                    <a:pt x="559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21761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48103" y="608225"/>
              <a:ext cx="336913" cy="174077"/>
            </a:xfrm>
            <a:custGeom>
              <a:avLst/>
              <a:gdLst/>
              <a:ahLst/>
              <a:cxnLst/>
              <a:rect l="0" t="0" r="0" b="0"/>
              <a:pathLst>
                <a:path w="336913" h="174077">
                  <a:moveTo>
                    <a:pt x="0" y="76127"/>
                  </a:moveTo>
                  <a:lnTo>
                    <a:pt x="8334" y="113605"/>
                  </a:lnTo>
                  <a:lnTo>
                    <a:pt x="16306" y="163254"/>
                  </a:lnTo>
                  <a:lnTo>
                    <a:pt x="15550" y="162287"/>
                  </a:lnTo>
                  <a:lnTo>
                    <a:pt x="3954" y="125081"/>
                  </a:lnTo>
                  <a:lnTo>
                    <a:pt x="2341" y="88032"/>
                  </a:lnTo>
                  <a:lnTo>
                    <a:pt x="6110" y="61141"/>
                  </a:lnTo>
                  <a:lnTo>
                    <a:pt x="17924" y="39831"/>
                  </a:lnTo>
                  <a:lnTo>
                    <a:pt x="25987" y="30872"/>
                  </a:lnTo>
                  <a:lnTo>
                    <a:pt x="34872" y="26070"/>
                  </a:lnTo>
                  <a:lnTo>
                    <a:pt x="54103" y="23854"/>
                  </a:lnTo>
                  <a:lnTo>
                    <a:pt x="74349" y="29888"/>
                  </a:lnTo>
                  <a:lnTo>
                    <a:pt x="84661" y="34772"/>
                  </a:lnTo>
                  <a:lnTo>
                    <a:pt x="102358" y="52678"/>
                  </a:lnTo>
                  <a:lnTo>
                    <a:pt x="138825" y="114633"/>
                  </a:lnTo>
                  <a:lnTo>
                    <a:pt x="162162" y="174076"/>
                  </a:lnTo>
                  <a:lnTo>
                    <a:pt x="158716" y="140498"/>
                  </a:lnTo>
                  <a:lnTo>
                    <a:pt x="164518" y="121894"/>
                  </a:lnTo>
                  <a:lnTo>
                    <a:pt x="169340" y="113657"/>
                  </a:lnTo>
                  <a:lnTo>
                    <a:pt x="198484" y="90886"/>
                  </a:lnTo>
                  <a:lnTo>
                    <a:pt x="252479" y="66618"/>
                  </a:lnTo>
                  <a:lnTo>
                    <a:pt x="294758" y="46172"/>
                  </a:lnTo>
                  <a:lnTo>
                    <a:pt x="300620" y="38610"/>
                  </a:lnTo>
                  <a:lnTo>
                    <a:pt x="303359" y="30059"/>
                  </a:lnTo>
                  <a:lnTo>
                    <a:pt x="304015" y="20848"/>
                  </a:lnTo>
                  <a:lnTo>
                    <a:pt x="300943" y="13538"/>
                  </a:lnTo>
                  <a:lnTo>
                    <a:pt x="288170" y="2296"/>
                  </a:lnTo>
                  <a:lnTo>
                    <a:pt x="279851" y="0"/>
                  </a:lnTo>
                  <a:lnTo>
                    <a:pt x="261249" y="569"/>
                  </a:lnTo>
                  <a:lnTo>
                    <a:pt x="231045" y="13055"/>
                  </a:lnTo>
                  <a:lnTo>
                    <a:pt x="205458" y="37162"/>
                  </a:lnTo>
                  <a:lnTo>
                    <a:pt x="201313" y="47810"/>
                  </a:lnTo>
                  <a:lnTo>
                    <a:pt x="199827" y="72121"/>
                  </a:lnTo>
                  <a:lnTo>
                    <a:pt x="208405" y="124685"/>
                  </a:lnTo>
                  <a:lnTo>
                    <a:pt x="214677" y="148011"/>
                  </a:lnTo>
                  <a:lnTo>
                    <a:pt x="221497" y="156805"/>
                  </a:lnTo>
                  <a:lnTo>
                    <a:pt x="241553" y="169696"/>
                  </a:lnTo>
                  <a:lnTo>
                    <a:pt x="266064" y="173085"/>
                  </a:lnTo>
                  <a:lnTo>
                    <a:pt x="326880" y="162743"/>
                  </a:lnTo>
                  <a:lnTo>
                    <a:pt x="336912" y="160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98163" y="604587"/>
              <a:ext cx="147180" cy="209247"/>
            </a:xfrm>
            <a:custGeom>
              <a:avLst/>
              <a:gdLst/>
              <a:ahLst/>
              <a:cxnLst/>
              <a:rect l="0" t="0" r="0" b="0"/>
              <a:pathLst>
                <a:path w="147180" h="209247">
                  <a:moveTo>
                    <a:pt x="123723" y="6065"/>
                  </a:moveTo>
                  <a:lnTo>
                    <a:pt x="84035" y="0"/>
                  </a:lnTo>
                  <a:lnTo>
                    <a:pt x="29286" y="10625"/>
                  </a:lnTo>
                  <a:lnTo>
                    <a:pt x="11171" y="23300"/>
                  </a:lnTo>
                  <a:lnTo>
                    <a:pt x="3065" y="31593"/>
                  </a:lnTo>
                  <a:lnTo>
                    <a:pt x="0" y="40631"/>
                  </a:lnTo>
                  <a:lnTo>
                    <a:pt x="2834" y="60032"/>
                  </a:lnTo>
                  <a:lnTo>
                    <a:pt x="8035" y="67780"/>
                  </a:lnTo>
                  <a:lnTo>
                    <a:pt x="23173" y="79507"/>
                  </a:lnTo>
                  <a:lnTo>
                    <a:pt x="80037" y="100326"/>
                  </a:lnTo>
                  <a:lnTo>
                    <a:pt x="123412" y="114762"/>
                  </a:lnTo>
                  <a:lnTo>
                    <a:pt x="138403" y="128074"/>
                  </a:lnTo>
                  <a:lnTo>
                    <a:pt x="144038" y="136538"/>
                  </a:lnTo>
                  <a:lnTo>
                    <a:pt x="147179" y="155300"/>
                  </a:lnTo>
                  <a:lnTo>
                    <a:pt x="146380" y="165217"/>
                  </a:lnTo>
                  <a:lnTo>
                    <a:pt x="139252" y="182474"/>
                  </a:lnTo>
                  <a:lnTo>
                    <a:pt x="134076" y="190352"/>
                  </a:lnTo>
                  <a:lnTo>
                    <a:pt x="118965" y="202224"/>
                  </a:lnTo>
                  <a:lnTo>
                    <a:pt x="110022" y="207028"/>
                  </a:lnTo>
                  <a:lnTo>
                    <a:pt x="90728" y="209246"/>
                  </a:lnTo>
                  <a:lnTo>
                    <a:pt x="60552" y="206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89554" y="604587"/>
            <a:ext cx="3927131" cy="237693"/>
            <a:chOff x="389554" y="604587"/>
            <a:chExt cx="3927131" cy="237693"/>
          </a:xfrm>
        </p:grpSpPr>
        <p:sp>
          <p:nvSpPr>
            <p:cNvPr id="23" name="Freeform 22"/>
            <p:cNvSpPr/>
            <p:nvPr/>
          </p:nvSpPr>
          <p:spPr>
            <a:xfrm>
              <a:off x="389554" y="821222"/>
              <a:ext cx="3621804" cy="21058"/>
            </a:xfrm>
            <a:custGeom>
              <a:avLst/>
              <a:gdLst/>
              <a:ahLst/>
              <a:cxnLst/>
              <a:rect l="0" t="0" r="0" b="0"/>
              <a:pathLst>
                <a:path w="3621804" h="21058">
                  <a:moveTo>
                    <a:pt x="3621803" y="0"/>
                  </a:moveTo>
                  <a:lnTo>
                    <a:pt x="3564539" y="8334"/>
                  </a:lnTo>
                  <a:lnTo>
                    <a:pt x="3512029" y="9878"/>
                  </a:lnTo>
                  <a:lnTo>
                    <a:pt x="3461376" y="13456"/>
                  </a:lnTo>
                  <a:lnTo>
                    <a:pt x="3435859" y="16509"/>
                  </a:lnTo>
                  <a:lnTo>
                    <a:pt x="3378403" y="12057"/>
                  </a:lnTo>
                  <a:lnTo>
                    <a:pt x="3322347" y="10982"/>
                  </a:lnTo>
                  <a:lnTo>
                    <a:pt x="3261484" y="10618"/>
                  </a:lnTo>
                  <a:lnTo>
                    <a:pt x="3204402" y="11716"/>
                  </a:lnTo>
                  <a:lnTo>
                    <a:pt x="3148066" y="18865"/>
                  </a:lnTo>
                  <a:lnTo>
                    <a:pt x="3091878" y="20624"/>
                  </a:lnTo>
                  <a:lnTo>
                    <a:pt x="3044168" y="15340"/>
                  </a:lnTo>
                  <a:lnTo>
                    <a:pt x="2992987" y="11954"/>
                  </a:lnTo>
                  <a:lnTo>
                    <a:pt x="2931697" y="10810"/>
                  </a:lnTo>
                  <a:lnTo>
                    <a:pt x="2871410" y="10584"/>
                  </a:lnTo>
                  <a:lnTo>
                    <a:pt x="2820787" y="10545"/>
                  </a:lnTo>
                  <a:lnTo>
                    <a:pt x="2768743" y="13653"/>
                  </a:lnTo>
                  <a:lnTo>
                    <a:pt x="2716278" y="18864"/>
                  </a:lnTo>
                  <a:lnTo>
                    <a:pt x="2666807" y="20407"/>
                  </a:lnTo>
                  <a:lnTo>
                    <a:pt x="2619394" y="20865"/>
                  </a:lnTo>
                  <a:lnTo>
                    <a:pt x="2556560" y="21019"/>
                  </a:lnTo>
                  <a:lnTo>
                    <a:pt x="2507700" y="21046"/>
                  </a:lnTo>
                  <a:lnTo>
                    <a:pt x="2446023" y="13819"/>
                  </a:lnTo>
                  <a:lnTo>
                    <a:pt x="2395919" y="11504"/>
                  </a:lnTo>
                  <a:lnTo>
                    <a:pt x="2344029" y="10818"/>
                  </a:lnTo>
                  <a:lnTo>
                    <a:pt x="2291609" y="10615"/>
                  </a:lnTo>
                  <a:lnTo>
                    <a:pt x="2239033" y="10554"/>
                  </a:lnTo>
                  <a:lnTo>
                    <a:pt x="2187580" y="10536"/>
                  </a:lnTo>
                  <a:lnTo>
                    <a:pt x="2127679" y="10530"/>
                  </a:lnTo>
                  <a:lnTo>
                    <a:pt x="2065198" y="16118"/>
                  </a:lnTo>
                  <a:lnTo>
                    <a:pt x="2003766" y="20082"/>
                  </a:lnTo>
                  <a:lnTo>
                    <a:pt x="1954874" y="20768"/>
                  </a:lnTo>
                  <a:lnTo>
                    <a:pt x="1895839" y="21000"/>
                  </a:lnTo>
                  <a:lnTo>
                    <a:pt x="1833529" y="21046"/>
                  </a:lnTo>
                  <a:lnTo>
                    <a:pt x="1782251" y="21054"/>
                  </a:lnTo>
                  <a:lnTo>
                    <a:pt x="1719758" y="21057"/>
                  </a:lnTo>
                  <a:lnTo>
                    <a:pt x="1670682" y="21057"/>
                  </a:lnTo>
                  <a:lnTo>
                    <a:pt x="1611585" y="21057"/>
                  </a:lnTo>
                  <a:lnTo>
                    <a:pt x="1549262" y="21057"/>
                  </a:lnTo>
                  <a:lnTo>
                    <a:pt x="1489032" y="21057"/>
                  </a:lnTo>
                  <a:lnTo>
                    <a:pt x="1432074" y="21057"/>
                  </a:lnTo>
                  <a:lnTo>
                    <a:pt x="1370174" y="21057"/>
                  </a:lnTo>
                  <a:lnTo>
                    <a:pt x="1308857" y="21057"/>
                  </a:lnTo>
                  <a:lnTo>
                    <a:pt x="1259985" y="21057"/>
                  </a:lnTo>
                  <a:lnTo>
                    <a:pt x="1197837" y="21057"/>
                  </a:lnTo>
                  <a:lnTo>
                    <a:pt x="1146892" y="21057"/>
                  </a:lnTo>
                  <a:lnTo>
                    <a:pt x="1097871" y="17938"/>
                  </a:lnTo>
                  <a:lnTo>
                    <a:pt x="1039386" y="11992"/>
                  </a:lnTo>
                  <a:lnTo>
                    <a:pt x="991279" y="10962"/>
                  </a:lnTo>
                  <a:lnTo>
                    <a:pt x="939980" y="10657"/>
                  </a:lnTo>
                  <a:lnTo>
                    <a:pt x="877480" y="10554"/>
                  </a:lnTo>
                  <a:lnTo>
                    <a:pt x="828403" y="10536"/>
                  </a:lnTo>
                  <a:lnTo>
                    <a:pt x="766186" y="10530"/>
                  </a:lnTo>
                  <a:lnTo>
                    <a:pt x="715228" y="10529"/>
                  </a:lnTo>
                  <a:lnTo>
                    <a:pt x="663085" y="13649"/>
                  </a:lnTo>
                  <a:lnTo>
                    <a:pt x="613710" y="18862"/>
                  </a:lnTo>
                  <a:lnTo>
                    <a:pt x="555105" y="20624"/>
                  </a:lnTo>
                  <a:lnTo>
                    <a:pt x="506976" y="20929"/>
                  </a:lnTo>
                  <a:lnTo>
                    <a:pt x="445548" y="21032"/>
                  </a:lnTo>
                  <a:lnTo>
                    <a:pt x="396656" y="21050"/>
                  </a:lnTo>
                  <a:lnTo>
                    <a:pt x="337621" y="21056"/>
                  </a:lnTo>
                  <a:lnTo>
                    <a:pt x="275311" y="21057"/>
                  </a:lnTo>
                  <a:lnTo>
                    <a:pt x="224033" y="21057"/>
                  </a:lnTo>
                  <a:lnTo>
                    <a:pt x="161540" y="21057"/>
                  </a:lnTo>
                  <a:lnTo>
                    <a:pt x="112464" y="21057"/>
                  </a:lnTo>
                  <a:lnTo>
                    <a:pt x="50248" y="210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00870" y="604587"/>
              <a:ext cx="115815" cy="16595"/>
            </a:xfrm>
            <a:custGeom>
              <a:avLst/>
              <a:gdLst/>
              <a:ahLst/>
              <a:cxnLst/>
              <a:rect l="0" t="0" r="0" b="0"/>
              <a:pathLst>
                <a:path w="115815" h="16595">
                  <a:moveTo>
                    <a:pt x="115814" y="6065"/>
                  </a:moveTo>
                  <a:lnTo>
                    <a:pt x="83362" y="0"/>
                  </a:lnTo>
                  <a:lnTo>
                    <a:pt x="25882" y="10625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90425" y="368497"/>
            <a:ext cx="5048363" cy="676070"/>
            <a:chOff x="4590425" y="368497"/>
            <a:chExt cx="5048363" cy="676070"/>
          </a:xfrm>
        </p:grpSpPr>
        <p:sp>
          <p:nvSpPr>
            <p:cNvPr id="26" name="Freeform 25"/>
            <p:cNvSpPr/>
            <p:nvPr/>
          </p:nvSpPr>
          <p:spPr>
            <a:xfrm>
              <a:off x="4790466" y="431668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5589" y="58617"/>
                  </a:lnTo>
                  <a:lnTo>
                    <a:pt x="9065" y="115764"/>
                  </a:lnTo>
                  <a:lnTo>
                    <a:pt x="18645" y="177155"/>
                  </a:lnTo>
                  <a:lnTo>
                    <a:pt x="28683" y="240061"/>
                  </a:lnTo>
                  <a:lnTo>
                    <a:pt x="31012" y="297894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90425" y="368497"/>
              <a:ext cx="410612" cy="126343"/>
            </a:xfrm>
            <a:custGeom>
              <a:avLst/>
              <a:gdLst/>
              <a:ahLst/>
              <a:cxnLst/>
              <a:rect l="0" t="0" r="0" b="0"/>
              <a:pathLst>
                <a:path w="410612" h="126343">
                  <a:moveTo>
                    <a:pt x="410611" y="0"/>
                  </a:moveTo>
                  <a:lnTo>
                    <a:pt x="351994" y="14654"/>
                  </a:lnTo>
                  <a:lnTo>
                    <a:pt x="291754" y="28198"/>
                  </a:lnTo>
                  <a:lnTo>
                    <a:pt x="237395" y="45258"/>
                  </a:lnTo>
                  <a:lnTo>
                    <a:pt x="182203" y="65222"/>
                  </a:lnTo>
                  <a:lnTo>
                    <a:pt x="120695" y="87666"/>
                  </a:lnTo>
                  <a:lnTo>
                    <a:pt x="69556" y="101884"/>
                  </a:lnTo>
                  <a:lnTo>
                    <a:pt x="15472" y="12081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74653" y="694880"/>
              <a:ext cx="326384" cy="84229"/>
            </a:xfrm>
            <a:custGeom>
              <a:avLst/>
              <a:gdLst/>
              <a:ahLst/>
              <a:cxnLst/>
              <a:rect l="0" t="0" r="0" b="0"/>
              <a:pathLst>
                <a:path w="326384" h="84229">
                  <a:moveTo>
                    <a:pt x="326383" y="0"/>
                  </a:moveTo>
                  <a:lnTo>
                    <a:pt x="264102" y="17959"/>
                  </a:lnTo>
                  <a:lnTo>
                    <a:pt x="210052" y="34787"/>
                  </a:lnTo>
                  <a:lnTo>
                    <a:pt x="148726" y="54705"/>
                  </a:lnTo>
                  <a:lnTo>
                    <a:pt x="88693" y="69904"/>
                  </a:lnTo>
                  <a:lnTo>
                    <a:pt x="34893" y="8105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43150" y="618172"/>
              <a:ext cx="172982" cy="160937"/>
            </a:xfrm>
            <a:custGeom>
              <a:avLst/>
              <a:gdLst/>
              <a:ahLst/>
              <a:cxnLst/>
              <a:rect l="0" t="0" r="0" b="0"/>
              <a:pathLst>
                <a:path w="172982" h="160937">
                  <a:moveTo>
                    <a:pt x="0" y="24066"/>
                  </a:moveTo>
                  <a:lnTo>
                    <a:pt x="0" y="82683"/>
                  </a:lnTo>
                  <a:lnTo>
                    <a:pt x="5589" y="123062"/>
                  </a:lnTo>
                  <a:lnTo>
                    <a:pt x="7235" y="127498"/>
                  </a:lnTo>
                  <a:lnTo>
                    <a:pt x="8333" y="125776"/>
                  </a:lnTo>
                  <a:lnTo>
                    <a:pt x="19815" y="70908"/>
                  </a:lnTo>
                  <a:lnTo>
                    <a:pt x="43255" y="28119"/>
                  </a:lnTo>
                  <a:lnTo>
                    <a:pt x="57829" y="12999"/>
                  </a:lnTo>
                  <a:lnTo>
                    <a:pt x="76004" y="2380"/>
                  </a:lnTo>
                  <a:lnTo>
                    <a:pt x="95781" y="0"/>
                  </a:lnTo>
                  <a:lnTo>
                    <a:pt x="105968" y="1003"/>
                  </a:lnTo>
                  <a:lnTo>
                    <a:pt x="123526" y="11476"/>
                  </a:lnTo>
                  <a:lnTo>
                    <a:pt x="137958" y="28999"/>
                  </a:lnTo>
                  <a:lnTo>
                    <a:pt x="160656" y="86269"/>
                  </a:lnTo>
                  <a:lnTo>
                    <a:pt x="172981" y="127990"/>
                  </a:lnTo>
                  <a:lnTo>
                    <a:pt x="168456" y="160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37948" y="421139"/>
              <a:ext cx="1" cy="347442"/>
            </a:xfrm>
            <a:custGeom>
              <a:avLst/>
              <a:gdLst/>
              <a:ahLst/>
              <a:cxnLst/>
              <a:rect l="0" t="0" r="0" b="0"/>
              <a:pathLst>
                <a:path w="1" h="34744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28902"/>
                  </a:lnTo>
                  <a:lnTo>
                    <a:pt x="0" y="280343"/>
                  </a:lnTo>
                  <a:lnTo>
                    <a:pt x="0" y="318981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32663" y="558010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6425" y="11453"/>
                  </a:lnTo>
                  <a:lnTo>
                    <a:pt x="94775" y="27028"/>
                  </a:lnTo>
                  <a:lnTo>
                    <a:pt x="33206" y="365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29609" y="587431"/>
              <a:ext cx="139967" cy="176692"/>
            </a:xfrm>
            <a:custGeom>
              <a:avLst/>
              <a:gdLst/>
              <a:ahLst/>
              <a:cxnLst/>
              <a:rect l="0" t="0" r="0" b="0"/>
              <a:pathLst>
                <a:path w="139967" h="176692">
                  <a:moveTo>
                    <a:pt x="13624" y="86392"/>
                  </a:moveTo>
                  <a:lnTo>
                    <a:pt x="51102" y="78059"/>
                  </a:lnTo>
                  <a:lnTo>
                    <a:pt x="96936" y="70708"/>
                  </a:lnTo>
                  <a:lnTo>
                    <a:pt x="123577" y="55749"/>
                  </a:lnTo>
                  <a:lnTo>
                    <a:pt x="127870" y="47246"/>
                  </a:lnTo>
                  <a:lnTo>
                    <a:pt x="129521" y="25320"/>
                  </a:lnTo>
                  <a:lnTo>
                    <a:pt x="124813" y="16432"/>
                  </a:lnTo>
                  <a:lnTo>
                    <a:pt x="107105" y="3436"/>
                  </a:lnTo>
                  <a:lnTo>
                    <a:pt x="86757" y="0"/>
                  </a:lnTo>
                  <a:lnTo>
                    <a:pt x="45097" y="7326"/>
                  </a:lnTo>
                  <a:lnTo>
                    <a:pt x="27222" y="19666"/>
                  </a:lnTo>
                  <a:lnTo>
                    <a:pt x="12649" y="38019"/>
                  </a:lnTo>
                  <a:lnTo>
                    <a:pt x="2272" y="61774"/>
                  </a:lnTo>
                  <a:lnTo>
                    <a:pt x="0" y="87929"/>
                  </a:lnTo>
                  <a:lnTo>
                    <a:pt x="4059" y="113981"/>
                  </a:lnTo>
                  <a:lnTo>
                    <a:pt x="13662" y="137259"/>
                  </a:lnTo>
                  <a:lnTo>
                    <a:pt x="37812" y="164505"/>
                  </a:lnTo>
                  <a:lnTo>
                    <a:pt x="63368" y="173752"/>
                  </a:lnTo>
                  <a:lnTo>
                    <a:pt x="91885" y="176691"/>
                  </a:lnTo>
                  <a:lnTo>
                    <a:pt x="139966" y="170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08235" y="592975"/>
              <a:ext cx="119268" cy="158424"/>
            </a:xfrm>
            <a:custGeom>
              <a:avLst/>
              <a:gdLst/>
              <a:ahLst/>
              <a:cxnLst/>
              <a:rect l="0" t="0" r="0" b="0"/>
              <a:pathLst>
                <a:path w="119268" h="158424">
                  <a:moveTo>
                    <a:pt x="24511" y="80848"/>
                  </a:moveTo>
                  <a:lnTo>
                    <a:pt x="43639" y="134723"/>
                  </a:lnTo>
                  <a:lnTo>
                    <a:pt x="56435" y="158423"/>
                  </a:lnTo>
                  <a:lnTo>
                    <a:pt x="51957" y="152760"/>
                  </a:lnTo>
                  <a:lnTo>
                    <a:pt x="16820" y="91759"/>
                  </a:lnTo>
                  <a:lnTo>
                    <a:pt x="1825" y="59905"/>
                  </a:lnTo>
                  <a:lnTo>
                    <a:pt x="0" y="38785"/>
                  </a:lnTo>
                  <a:lnTo>
                    <a:pt x="1152" y="28239"/>
                  </a:lnTo>
                  <a:lnTo>
                    <a:pt x="5428" y="20039"/>
                  </a:lnTo>
                  <a:lnTo>
                    <a:pt x="19539" y="7809"/>
                  </a:lnTo>
                  <a:lnTo>
                    <a:pt x="40629" y="1593"/>
                  </a:lnTo>
                  <a:lnTo>
                    <a:pt x="64430" y="0"/>
                  </a:lnTo>
                  <a:lnTo>
                    <a:pt x="119267" y="7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22389" y="568538"/>
              <a:ext cx="165682" cy="182436"/>
            </a:xfrm>
            <a:custGeom>
              <a:avLst/>
              <a:gdLst/>
              <a:ahLst/>
              <a:cxnLst/>
              <a:rect l="0" t="0" r="0" b="0"/>
              <a:pathLst>
                <a:path w="165682" h="182436">
                  <a:moveTo>
                    <a:pt x="105155" y="0"/>
                  </a:moveTo>
                  <a:lnTo>
                    <a:pt x="50110" y="19129"/>
                  </a:lnTo>
                  <a:lnTo>
                    <a:pt x="25318" y="30339"/>
                  </a:lnTo>
                  <a:lnTo>
                    <a:pt x="8060" y="46239"/>
                  </a:lnTo>
                  <a:lnTo>
                    <a:pt x="1821" y="55393"/>
                  </a:lnTo>
                  <a:lnTo>
                    <a:pt x="0" y="65005"/>
                  </a:lnTo>
                  <a:lnTo>
                    <a:pt x="4217" y="85043"/>
                  </a:lnTo>
                  <a:lnTo>
                    <a:pt x="10957" y="92960"/>
                  </a:lnTo>
                  <a:lnTo>
                    <a:pt x="30924" y="104877"/>
                  </a:lnTo>
                  <a:lnTo>
                    <a:pt x="92361" y="117493"/>
                  </a:lnTo>
                  <a:lnTo>
                    <a:pt x="145800" y="134752"/>
                  </a:lnTo>
                  <a:lnTo>
                    <a:pt x="162604" y="146068"/>
                  </a:lnTo>
                  <a:lnTo>
                    <a:pt x="165681" y="152361"/>
                  </a:lnTo>
                  <a:lnTo>
                    <a:pt x="165393" y="158896"/>
                  </a:lnTo>
                  <a:lnTo>
                    <a:pt x="162861" y="165592"/>
                  </a:lnTo>
                  <a:lnTo>
                    <a:pt x="147570" y="176152"/>
                  </a:lnTo>
                  <a:lnTo>
                    <a:pt x="136941" y="180606"/>
                  </a:lnTo>
                  <a:lnTo>
                    <a:pt x="115772" y="182435"/>
                  </a:lnTo>
                  <a:lnTo>
                    <a:pt x="56987" y="179439"/>
                  </a:lnTo>
                  <a:lnTo>
                    <a:pt x="2092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04674" y="584502"/>
              <a:ext cx="143969" cy="163022"/>
            </a:xfrm>
            <a:custGeom>
              <a:avLst/>
              <a:gdLst/>
              <a:ahLst/>
              <a:cxnLst/>
              <a:rect l="0" t="0" r="0" b="0"/>
              <a:pathLst>
                <a:path w="143969" h="163022">
                  <a:moveTo>
                    <a:pt x="17626" y="78793"/>
                  </a:moveTo>
                  <a:lnTo>
                    <a:pt x="71501" y="60835"/>
                  </a:lnTo>
                  <a:lnTo>
                    <a:pt x="101049" y="49425"/>
                  </a:lnTo>
                  <a:lnTo>
                    <a:pt x="117484" y="38055"/>
                  </a:lnTo>
                  <a:lnTo>
                    <a:pt x="121633" y="30577"/>
                  </a:lnTo>
                  <a:lnTo>
                    <a:pt x="123123" y="12910"/>
                  </a:lnTo>
                  <a:lnTo>
                    <a:pt x="118373" y="6795"/>
                  </a:lnTo>
                  <a:lnTo>
                    <a:pt x="100617" y="0"/>
                  </a:lnTo>
                  <a:lnTo>
                    <a:pt x="64313" y="1765"/>
                  </a:lnTo>
                  <a:lnTo>
                    <a:pt x="29510" y="9696"/>
                  </a:lnTo>
                  <a:lnTo>
                    <a:pt x="20869" y="15181"/>
                  </a:lnTo>
                  <a:lnTo>
                    <a:pt x="8149" y="30634"/>
                  </a:lnTo>
                  <a:lnTo>
                    <a:pt x="0" y="64653"/>
                  </a:lnTo>
                  <a:lnTo>
                    <a:pt x="4334" y="87716"/>
                  </a:lnTo>
                  <a:lnTo>
                    <a:pt x="19927" y="117312"/>
                  </a:lnTo>
                  <a:lnTo>
                    <a:pt x="42484" y="140899"/>
                  </a:lnTo>
                  <a:lnTo>
                    <a:pt x="51746" y="148273"/>
                  </a:lnTo>
                  <a:lnTo>
                    <a:pt x="77634" y="156466"/>
                  </a:lnTo>
                  <a:lnTo>
                    <a:pt x="115735" y="161079"/>
                  </a:lnTo>
                  <a:lnTo>
                    <a:pt x="143968" y="163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76939" y="615115"/>
              <a:ext cx="150689" cy="140077"/>
            </a:xfrm>
            <a:custGeom>
              <a:avLst/>
              <a:gdLst/>
              <a:ahLst/>
              <a:cxnLst/>
              <a:rect l="0" t="0" r="0" b="0"/>
              <a:pathLst>
                <a:path w="150689" h="140077">
                  <a:moveTo>
                    <a:pt x="119102" y="6066"/>
                  </a:moveTo>
                  <a:lnTo>
                    <a:pt x="86650" y="0"/>
                  </a:lnTo>
                  <a:lnTo>
                    <a:pt x="66074" y="2590"/>
                  </a:lnTo>
                  <a:lnTo>
                    <a:pt x="48351" y="10760"/>
                  </a:lnTo>
                  <a:lnTo>
                    <a:pt x="17909" y="35069"/>
                  </a:lnTo>
                  <a:lnTo>
                    <a:pt x="2031" y="61063"/>
                  </a:lnTo>
                  <a:lnTo>
                    <a:pt x="0" y="80812"/>
                  </a:lnTo>
                  <a:lnTo>
                    <a:pt x="1097" y="90991"/>
                  </a:lnTo>
                  <a:lnTo>
                    <a:pt x="11673" y="108541"/>
                  </a:lnTo>
                  <a:lnTo>
                    <a:pt x="28072" y="122970"/>
                  </a:lnTo>
                  <a:lnTo>
                    <a:pt x="47059" y="133283"/>
                  </a:lnTo>
                  <a:lnTo>
                    <a:pt x="83068" y="140076"/>
                  </a:lnTo>
                  <a:lnTo>
                    <a:pt x="133334" y="134226"/>
                  </a:lnTo>
                  <a:lnTo>
                    <a:pt x="150688" y="132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22383" y="42113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3293" y="49263"/>
                  </a:lnTo>
                  <a:lnTo>
                    <a:pt x="976" y="99345"/>
                  </a:lnTo>
                  <a:lnTo>
                    <a:pt x="289" y="151228"/>
                  </a:lnTo>
                  <a:lnTo>
                    <a:pt x="86" y="203646"/>
                  </a:lnTo>
                  <a:lnTo>
                    <a:pt x="25" y="25505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17098" y="536953"/>
              <a:ext cx="252685" cy="10240"/>
            </a:xfrm>
            <a:custGeom>
              <a:avLst/>
              <a:gdLst/>
              <a:ahLst/>
              <a:cxnLst/>
              <a:rect l="0" t="0" r="0" b="0"/>
              <a:pathLst>
                <a:path w="252685" h="10240">
                  <a:moveTo>
                    <a:pt x="252684" y="0"/>
                  </a:moveTo>
                  <a:lnTo>
                    <a:pt x="209992" y="3119"/>
                  </a:lnTo>
                  <a:lnTo>
                    <a:pt x="148276" y="9553"/>
                  </a:lnTo>
                  <a:lnTo>
                    <a:pt x="99956" y="10239"/>
                  </a:lnTo>
                  <a:lnTo>
                    <a:pt x="37465" y="73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88074" y="620550"/>
              <a:ext cx="208134" cy="179616"/>
            </a:xfrm>
            <a:custGeom>
              <a:avLst/>
              <a:gdLst/>
              <a:ahLst/>
              <a:cxnLst/>
              <a:rect l="0" t="0" r="0" b="0"/>
              <a:pathLst>
                <a:path w="208134" h="179616">
                  <a:moveTo>
                    <a:pt x="134433" y="74330"/>
                  </a:moveTo>
                  <a:lnTo>
                    <a:pt x="134433" y="51974"/>
                  </a:lnTo>
                  <a:lnTo>
                    <a:pt x="128194" y="34758"/>
                  </a:lnTo>
                  <a:lnTo>
                    <a:pt x="116452" y="19308"/>
                  </a:lnTo>
                  <a:lnTo>
                    <a:pt x="99535" y="4642"/>
                  </a:lnTo>
                  <a:lnTo>
                    <a:pt x="90111" y="966"/>
                  </a:lnTo>
                  <a:lnTo>
                    <a:pt x="70281" y="0"/>
                  </a:lnTo>
                  <a:lnTo>
                    <a:pt x="49769" y="9709"/>
                  </a:lnTo>
                  <a:lnTo>
                    <a:pt x="31295" y="25723"/>
                  </a:lnTo>
                  <a:lnTo>
                    <a:pt x="9902" y="64599"/>
                  </a:lnTo>
                  <a:lnTo>
                    <a:pt x="3048" y="86383"/>
                  </a:lnTo>
                  <a:lnTo>
                    <a:pt x="0" y="111662"/>
                  </a:lnTo>
                  <a:lnTo>
                    <a:pt x="4885" y="135376"/>
                  </a:lnTo>
                  <a:lnTo>
                    <a:pt x="9463" y="146613"/>
                  </a:lnTo>
                  <a:lnTo>
                    <a:pt x="23910" y="162218"/>
                  </a:lnTo>
                  <a:lnTo>
                    <a:pt x="32675" y="168017"/>
                  </a:lnTo>
                  <a:lnTo>
                    <a:pt x="42028" y="169544"/>
                  </a:lnTo>
                  <a:lnTo>
                    <a:pt x="61779" y="165000"/>
                  </a:lnTo>
                  <a:lnTo>
                    <a:pt x="87040" y="149289"/>
                  </a:lnTo>
                  <a:lnTo>
                    <a:pt x="98942" y="133382"/>
                  </a:lnTo>
                  <a:lnTo>
                    <a:pt x="121703" y="94574"/>
                  </a:lnTo>
                  <a:lnTo>
                    <a:pt x="125946" y="93675"/>
                  </a:lnTo>
                  <a:lnTo>
                    <a:pt x="128775" y="98925"/>
                  </a:lnTo>
                  <a:lnTo>
                    <a:pt x="134258" y="116847"/>
                  </a:lnTo>
                  <a:lnTo>
                    <a:pt x="163411" y="154640"/>
                  </a:lnTo>
                  <a:lnTo>
                    <a:pt x="208133" y="179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00669" y="410611"/>
              <a:ext cx="27124" cy="400084"/>
            </a:xfrm>
            <a:custGeom>
              <a:avLst/>
              <a:gdLst/>
              <a:ahLst/>
              <a:cxnLst/>
              <a:rect l="0" t="0" r="0" b="0"/>
              <a:pathLst>
                <a:path w="27124" h="400084">
                  <a:moveTo>
                    <a:pt x="6066" y="0"/>
                  </a:moveTo>
                  <a:lnTo>
                    <a:pt x="0" y="43197"/>
                  </a:lnTo>
                  <a:lnTo>
                    <a:pt x="4919" y="94687"/>
                  </a:lnTo>
                  <a:lnTo>
                    <a:pt x="13943" y="148425"/>
                  </a:lnTo>
                  <a:lnTo>
                    <a:pt x="15809" y="196056"/>
                  </a:lnTo>
                  <a:lnTo>
                    <a:pt x="22029" y="258266"/>
                  </a:lnTo>
                  <a:lnTo>
                    <a:pt x="26117" y="319990"/>
                  </a:lnTo>
                  <a:lnTo>
                    <a:pt x="26924" y="372217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01450" y="558010"/>
              <a:ext cx="210572" cy="31586"/>
            </a:xfrm>
            <a:custGeom>
              <a:avLst/>
              <a:gdLst/>
              <a:ahLst/>
              <a:cxnLst/>
              <a:rect l="0" t="0" r="0" b="0"/>
              <a:pathLst>
                <a:path w="210572" h="31586">
                  <a:moveTo>
                    <a:pt x="210571" y="0"/>
                  </a:moveTo>
                  <a:lnTo>
                    <a:pt x="161307" y="1170"/>
                  </a:lnTo>
                  <a:lnTo>
                    <a:pt x="100277" y="11453"/>
                  </a:lnTo>
                  <a:lnTo>
                    <a:pt x="48144" y="191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77341" y="661871"/>
              <a:ext cx="92649" cy="162474"/>
            </a:xfrm>
            <a:custGeom>
              <a:avLst/>
              <a:gdLst/>
              <a:ahLst/>
              <a:cxnLst/>
              <a:rect l="0" t="0" r="0" b="0"/>
              <a:pathLst>
                <a:path w="92649" h="162474">
                  <a:moveTo>
                    <a:pt x="29478" y="54066"/>
                  </a:moveTo>
                  <a:lnTo>
                    <a:pt x="23412" y="93754"/>
                  </a:lnTo>
                  <a:lnTo>
                    <a:pt x="34036" y="154093"/>
                  </a:lnTo>
                  <a:lnTo>
                    <a:pt x="33687" y="160525"/>
                  </a:lnTo>
                  <a:lnTo>
                    <a:pt x="31114" y="162473"/>
                  </a:lnTo>
                  <a:lnTo>
                    <a:pt x="27059" y="161433"/>
                  </a:lnTo>
                  <a:lnTo>
                    <a:pt x="19433" y="150918"/>
                  </a:lnTo>
                  <a:lnTo>
                    <a:pt x="5007" y="115571"/>
                  </a:lnTo>
                  <a:lnTo>
                    <a:pt x="0" y="73980"/>
                  </a:lnTo>
                  <a:lnTo>
                    <a:pt x="9695" y="30201"/>
                  </a:lnTo>
                  <a:lnTo>
                    <a:pt x="24194" y="11094"/>
                  </a:lnTo>
                  <a:lnTo>
                    <a:pt x="32974" y="4361"/>
                  </a:lnTo>
                  <a:lnTo>
                    <a:pt x="55208" y="0"/>
                  </a:lnTo>
                  <a:lnTo>
                    <a:pt x="92648" y="1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54218" y="684352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0" y="0"/>
                  </a:moveTo>
                  <a:lnTo>
                    <a:pt x="7235" y="27556"/>
                  </a:lnTo>
                  <a:lnTo>
                    <a:pt x="9877" y="83779"/>
                  </a:lnTo>
                  <a:lnTo>
                    <a:pt x="13455" y="119970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54218" y="58959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664746" y="660267"/>
              <a:ext cx="192454" cy="325910"/>
            </a:xfrm>
            <a:custGeom>
              <a:avLst/>
              <a:gdLst/>
              <a:ahLst/>
              <a:cxnLst/>
              <a:rect l="0" t="0" r="0" b="0"/>
              <a:pathLst>
                <a:path w="192454" h="325910">
                  <a:moveTo>
                    <a:pt x="168456" y="87256"/>
                  </a:moveTo>
                  <a:lnTo>
                    <a:pt x="179634" y="76077"/>
                  </a:lnTo>
                  <a:lnTo>
                    <a:pt x="181758" y="68105"/>
                  </a:lnTo>
                  <a:lnTo>
                    <a:pt x="180996" y="46769"/>
                  </a:lnTo>
                  <a:lnTo>
                    <a:pt x="173639" y="27928"/>
                  </a:lnTo>
                  <a:lnTo>
                    <a:pt x="168402" y="19628"/>
                  </a:lnTo>
                  <a:lnTo>
                    <a:pt x="153224" y="7286"/>
                  </a:lnTo>
                  <a:lnTo>
                    <a:pt x="144263" y="2357"/>
                  </a:lnTo>
                  <a:lnTo>
                    <a:pt x="121829" y="0"/>
                  </a:lnTo>
                  <a:lnTo>
                    <a:pt x="109295" y="1009"/>
                  </a:lnTo>
                  <a:lnTo>
                    <a:pt x="89130" y="11489"/>
                  </a:lnTo>
                  <a:lnTo>
                    <a:pt x="80477" y="19197"/>
                  </a:lnTo>
                  <a:lnTo>
                    <a:pt x="62709" y="52402"/>
                  </a:lnTo>
                  <a:lnTo>
                    <a:pt x="60236" y="75275"/>
                  </a:lnTo>
                  <a:lnTo>
                    <a:pt x="64207" y="95969"/>
                  </a:lnTo>
                  <a:lnTo>
                    <a:pt x="73770" y="112965"/>
                  </a:lnTo>
                  <a:lnTo>
                    <a:pt x="80765" y="116094"/>
                  </a:lnTo>
                  <a:lnTo>
                    <a:pt x="88938" y="115840"/>
                  </a:lnTo>
                  <a:lnTo>
                    <a:pt x="97897" y="113331"/>
                  </a:lnTo>
                  <a:lnTo>
                    <a:pt x="105039" y="108149"/>
                  </a:lnTo>
                  <a:lnTo>
                    <a:pt x="116094" y="93032"/>
                  </a:lnTo>
                  <a:lnTo>
                    <a:pt x="120680" y="91107"/>
                  </a:lnTo>
                  <a:lnTo>
                    <a:pt x="124907" y="93333"/>
                  </a:lnTo>
                  <a:lnTo>
                    <a:pt x="145685" y="127711"/>
                  </a:lnTo>
                  <a:lnTo>
                    <a:pt x="171150" y="186797"/>
                  </a:lnTo>
                  <a:lnTo>
                    <a:pt x="188659" y="244742"/>
                  </a:lnTo>
                  <a:lnTo>
                    <a:pt x="192453" y="258927"/>
                  </a:lnTo>
                  <a:lnTo>
                    <a:pt x="190430" y="284047"/>
                  </a:lnTo>
                  <a:lnTo>
                    <a:pt x="186615" y="295659"/>
                  </a:lnTo>
                  <a:lnTo>
                    <a:pt x="173017" y="311681"/>
                  </a:lnTo>
                  <a:lnTo>
                    <a:pt x="164477" y="317591"/>
                  </a:lnTo>
                  <a:lnTo>
                    <a:pt x="124514" y="325909"/>
                  </a:lnTo>
                  <a:lnTo>
                    <a:pt x="67013" y="321484"/>
                  </a:lnTo>
                  <a:lnTo>
                    <a:pt x="19953" y="319397"/>
                  </a:lnTo>
                  <a:lnTo>
                    <a:pt x="0" y="3188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75316" y="558010"/>
              <a:ext cx="189514" cy="294799"/>
            </a:xfrm>
            <a:custGeom>
              <a:avLst/>
              <a:gdLst/>
              <a:ahLst/>
              <a:cxnLst/>
              <a:rect l="0" t="0" r="0" b="0"/>
              <a:pathLst>
                <a:path w="189514" h="294799">
                  <a:moveTo>
                    <a:pt x="0" y="0"/>
                  </a:moveTo>
                  <a:lnTo>
                    <a:pt x="8405" y="49263"/>
                  </a:lnTo>
                  <a:lnTo>
                    <a:pt x="17958" y="99344"/>
                  </a:lnTo>
                  <a:lnTo>
                    <a:pt x="28198" y="151228"/>
                  </a:lnTo>
                  <a:lnTo>
                    <a:pt x="37471" y="193117"/>
                  </a:lnTo>
                  <a:lnTo>
                    <a:pt x="39019" y="193085"/>
                  </a:lnTo>
                  <a:lnTo>
                    <a:pt x="40051" y="188385"/>
                  </a:lnTo>
                  <a:lnTo>
                    <a:pt x="50556" y="176923"/>
                  </a:lnTo>
                  <a:lnTo>
                    <a:pt x="58270" y="170591"/>
                  </a:lnTo>
                  <a:lnTo>
                    <a:pt x="82440" y="166675"/>
                  </a:lnTo>
                  <a:lnTo>
                    <a:pt x="109169" y="170004"/>
                  </a:lnTo>
                  <a:lnTo>
                    <a:pt x="128848" y="179283"/>
                  </a:lnTo>
                  <a:lnTo>
                    <a:pt x="153081" y="208838"/>
                  </a:lnTo>
                  <a:lnTo>
                    <a:pt x="177883" y="262984"/>
                  </a:lnTo>
                  <a:lnTo>
                    <a:pt x="18951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28000" y="515896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3211"/>
                  </a:lnTo>
                  <a:lnTo>
                    <a:pt x="15685" y="213148"/>
                  </a:lnTo>
                  <a:lnTo>
                    <a:pt x="28683" y="266455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01658" y="610652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7482" y="0"/>
                  </a:lnTo>
                  <a:lnTo>
                    <a:pt x="116946" y="0"/>
                  </a:lnTo>
                  <a:lnTo>
                    <a:pt x="65976" y="0"/>
                  </a:lnTo>
                  <a:lnTo>
                    <a:pt x="375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46738" y="628462"/>
              <a:ext cx="249801" cy="178671"/>
            </a:xfrm>
            <a:custGeom>
              <a:avLst/>
              <a:gdLst/>
              <a:ahLst/>
              <a:cxnLst/>
              <a:rect l="0" t="0" r="0" b="0"/>
              <a:pathLst>
                <a:path w="249801" h="178671">
                  <a:moveTo>
                    <a:pt x="165573" y="55890"/>
                  </a:moveTo>
                  <a:lnTo>
                    <a:pt x="155998" y="31843"/>
                  </a:lnTo>
                  <a:lnTo>
                    <a:pt x="145329" y="17516"/>
                  </a:lnTo>
                  <a:lnTo>
                    <a:pt x="126550" y="6470"/>
                  </a:lnTo>
                  <a:lnTo>
                    <a:pt x="103775" y="0"/>
                  </a:lnTo>
                  <a:lnTo>
                    <a:pt x="81956" y="1024"/>
                  </a:lnTo>
                  <a:lnTo>
                    <a:pt x="49940" y="13767"/>
                  </a:lnTo>
                  <a:lnTo>
                    <a:pt x="23817" y="37950"/>
                  </a:lnTo>
                  <a:lnTo>
                    <a:pt x="6848" y="67342"/>
                  </a:lnTo>
                  <a:lnTo>
                    <a:pt x="0" y="109456"/>
                  </a:lnTo>
                  <a:lnTo>
                    <a:pt x="4637" y="135849"/>
                  </a:lnTo>
                  <a:lnTo>
                    <a:pt x="9149" y="147800"/>
                  </a:lnTo>
                  <a:lnTo>
                    <a:pt x="23521" y="164199"/>
                  </a:lnTo>
                  <a:lnTo>
                    <a:pt x="32267" y="170210"/>
                  </a:lnTo>
                  <a:lnTo>
                    <a:pt x="66933" y="178670"/>
                  </a:lnTo>
                  <a:lnTo>
                    <a:pt x="87027" y="174410"/>
                  </a:lnTo>
                  <a:lnTo>
                    <a:pt x="95662" y="169998"/>
                  </a:lnTo>
                  <a:lnTo>
                    <a:pt x="108375" y="155738"/>
                  </a:lnTo>
                  <a:lnTo>
                    <a:pt x="133587" y="97527"/>
                  </a:lnTo>
                  <a:lnTo>
                    <a:pt x="137230" y="87157"/>
                  </a:lnTo>
                  <a:lnTo>
                    <a:pt x="140828" y="84924"/>
                  </a:lnTo>
                  <a:lnTo>
                    <a:pt x="144397" y="88114"/>
                  </a:lnTo>
                  <a:lnTo>
                    <a:pt x="164119" y="121267"/>
                  </a:lnTo>
                  <a:lnTo>
                    <a:pt x="194908" y="145711"/>
                  </a:lnTo>
                  <a:lnTo>
                    <a:pt x="249800" y="161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717596" y="652878"/>
              <a:ext cx="155201" cy="168345"/>
            </a:xfrm>
            <a:custGeom>
              <a:avLst/>
              <a:gdLst/>
              <a:ahLst/>
              <a:cxnLst/>
              <a:rect l="0" t="0" r="0" b="0"/>
              <a:pathLst>
                <a:path w="155201" h="168345">
                  <a:moveTo>
                    <a:pt x="0" y="10417"/>
                  </a:moveTo>
                  <a:lnTo>
                    <a:pt x="0" y="69034"/>
                  </a:lnTo>
                  <a:lnTo>
                    <a:pt x="8405" y="129274"/>
                  </a:lnTo>
                  <a:lnTo>
                    <a:pt x="15618" y="157938"/>
                  </a:lnTo>
                  <a:lnTo>
                    <a:pt x="3894" y="104443"/>
                  </a:lnTo>
                  <a:lnTo>
                    <a:pt x="3889" y="46711"/>
                  </a:lnTo>
                  <a:lnTo>
                    <a:pt x="9917" y="24208"/>
                  </a:lnTo>
                  <a:lnTo>
                    <a:pt x="20395" y="6408"/>
                  </a:lnTo>
                  <a:lnTo>
                    <a:pt x="29974" y="1895"/>
                  </a:lnTo>
                  <a:lnTo>
                    <a:pt x="56216" y="0"/>
                  </a:lnTo>
                  <a:lnTo>
                    <a:pt x="67893" y="3472"/>
                  </a:lnTo>
                  <a:lnTo>
                    <a:pt x="103444" y="31142"/>
                  </a:lnTo>
                  <a:lnTo>
                    <a:pt x="118505" y="47704"/>
                  </a:lnTo>
                  <a:lnTo>
                    <a:pt x="148721" y="104307"/>
                  </a:lnTo>
                  <a:lnTo>
                    <a:pt x="155200" y="142091"/>
                  </a:lnTo>
                  <a:lnTo>
                    <a:pt x="153595" y="156676"/>
                  </a:lnTo>
                  <a:lnTo>
                    <a:pt x="147399" y="168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917637" y="672684"/>
              <a:ext cx="214780" cy="371883"/>
            </a:xfrm>
            <a:custGeom>
              <a:avLst/>
              <a:gdLst/>
              <a:ahLst/>
              <a:cxnLst/>
              <a:rect l="0" t="0" r="0" b="0"/>
              <a:pathLst>
                <a:path w="214780" h="371883">
                  <a:moveTo>
                    <a:pt x="157928" y="64310"/>
                  </a:moveTo>
                  <a:lnTo>
                    <a:pt x="163517" y="47543"/>
                  </a:lnTo>
                  <a:lnTo>
                    <a:pt x="162824" y="40264"/>
                  </a:lnTo>
                  <a:lnTo>
                    <a:pt x="155814" y="25937"/>
                  </a:lnTo>
                  <a:lnTo>
                    <a:pt x="127535" y="4717"/>
                  </a:lnTo>
                  <a:lnTo>
                    <a:pt x="105816" y="0"/>
                  </a:lnTo>
                  <a:lnTo>
                    <a:pt x="63276" y="6504"/>
                  </a:lnTo>
                  <a:lnTo>
                    <a:pt x="45280" y="18731"/>
                  </a:lnTo>
                  <a:lnTo>
                    <a:pt x="30653" y="35864"/>
                  </a:lnTo>
                  <a:lnTo>
                    <a:pt x="20253" y="55177"/>
                  </a:lnTo>
                  <a:lnTo>
                    <a:pt x="17970" y="81698"/>
                  </a:lnTo>
                  <a:lnTo>
                    <a:pt x="22025" y="109473"/>
                  </a:lnTo>
                  <a:lnTo>
                    <a:pt x="31626" y="129616"/>
                  </a:lnTo>
                  <a:lnTo>
                    <a:pt x="61363" y="154110"/>
                  </a:lnTo>
                  <a:lnTo>
                    <a:pt x="72494" y="156932"/>
                  </a:lnTo>
                  <a:lnTo>
                    <a:pt x="94221" y="153829"/>
                  </a:lnTo>
                  <a:lnTo>
                    <a:pt x="102588" y="147386"/>
                  </a:lnTo>
                  <a:lnTo>
                    <a:pt x="115005" y="127749"/>
                  </a:lnTo>
                  <a:lnTo>
                    <a:pt x="121124" y="125320"/>
                  </a:lnTo>
                  <a:lnTo>
                    <a:pt x="127543" y="128380"/>
                  </a:lnTo>
                  <a:lnTo>
                    <a:pt x="140913" y="145428"/>
                  </a:lnTo>
                  <a:lnTo>
                    <a:pt x="168561" y="197794"/>
                  </a:lnTo>
                  <a:lnTo>
                    <a:pt x="195160" y="253377"/>
                  </a:lnTo>
                  <a:lnTo>
                    <a:pt x="213899" y="311996"/>
                  </a:lnTo>
                  <a:lnTo>
                    <a:pt x="214779" y="335830"/>
                  </a:lnTo>
                  <a:lnTo>
                    <a:pt x="213376" y="347099"/>
                  </a:lnTo>
                  <a:lnTo>
                    <a:pt x="208932" y="355781"/>
                  </a:lnTo>
                  <a:lnTo>
                    <a:pt x="194634" y="368548"/>
                  </a:lnTo>
                  <a:lnTo>
                    <a:pt x="173462" y="371882"/>
                  </a:lnTo>
                  <a:lnTo>
                    <a:pt x="121741" y="364491"/>
                  </a:lnTo>
                  <a:lnTo>
                    <a:pt x="60832" y="348364"/>
                  </a:lnTo>
                  <a:lnTo>
                    <a:pt x="0" y="338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170321" y="505367"/>
              <a:ext cx="179979" cy="357970"/>
            </a:xfrm>
            <a:custGeom>
              <a:avLst/>
              <a:gdLst/>
              <a:ahLst/>
              <a:cxnLst/>
              <a:rect l="0" t="0" r="0" b="0"/>
              <a:pathLst>
                <a:path w="179979" h="357970">
                  <a:moveTo>
                    <a:pt x="0" y="0"/>
                  </a:moveTo>
                  <a:lnTo>
                    <a:pt x="1170" y="50433"/>
                  </a:lnTo>
                  <a:lnTo>
                    <a:pt x="7235" y="105411"/>
                  </a:lnTo>
                  <a:lnTo>
                    <a:pt x="9878" y="167095"/>
                  </a:lnTo>
                  <a:lnTo>
                    <a:pt x="13456" y="216406"/>
                  </a:lnTo>
                  <a:lnTo>
                    <a:pt x="18804" y="269231"/>
                  </a:lnTo>
                  <a:lnTo>
                    <a:pt x="19556" y="284773"/>
                  </a:lnTo>
                  <a:lnTo>
                    <a:pt x="22396" y="290454"/>
                  </a:lnTo>
                  <a:lnTo>
                    <a:pt x="26629" y="289563"/>
                  </a:lnTo>
                  <a:lnTo>
                    <a:pt x="70516" y="245359"/>
                  </a:lnTo>
                  <a:lnTo>
                    <a:pt x="122377" y="225934"/>
                  </a:lnTo>
                  <a:lnTo>
                    <a:pt x="150706" y="218179"/>
                  </a:lnTo>
                  <a:lnTo>
                    <a:pt x="169536" y="204593"/>
                  </a:lnTo>
                  <a:lnTo>
                    <a:pt x="176196" y="196057"/>
                  </a:lnTo>
                  <a:lnTo>
                    <a:pt x="179465" y="186857"/>
                  </a:lnTo>
                  <a:lnTo>
                    <a:pt x="179978" y="167276"/>
                  </a:lnTo>
                  <a:lnTo>
                    <a:pt x="174968" y="161820"/>
                  </a:lnTo>
                  <a:lnTo>
                    <a:pt x="166947" y="159353"/>
                  </a:lnTo>
                  <a:lnTo>
                    <a:pt x="145559" y="160901"/>
                  </a:lnTo>
                  <a:lnTo>
                    <a:pt x="109549" y="174926"/>
                  </a:lnTo>
                  <a:lnTo>
                    <a:pt x="91192" y="187320"/>
                  </a:lnTo>
                  <a:lnTo>
                    <a:pt x="78354" y="203746"/>
                  </a:lnTo>
                  <a:lnTo>
                    <a:pt x="69919" y="223915"/>
                  </a:lnTo>
                  <a:lnTo>
                    <a:pt x="66340" y="260408"/>
                  </a:lnTo>
                  <a:lnTo>
                    <a:pt x="73338" y="293967"/>
                  </a:lnTo>
                  <a:lnTo>
                    <a:pt x="83677" y="315486"/>
                  </a:lnTo>
                  <a:lnTo>
                    <a:pt x="102311" y="333629"/>
                  </a:lnTo>
                  <a:lnTo>
                    <a:pt x="125020" y="347151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433534" y="644433"/>
              <a:ext cx="205254" cy="261018"/>
            </a:xfrm>
            <a:custGeom>
              <a:avLst/>
              <a:gdLst/>
              <a:ahLst/>
              <a:cxnLst/>
              <a:rect l="0" t="0" r="0" b="0"/>
              <a:pathLst>
                <a:path w="205254" h="261018">
                  <a:moveTo>
                    <a:pt x="168455" y="8333"/>
                  </a:moveTo>
                  <a:lnTo>
                    <a:pt x="130977" y="0"/>
                  </a:lnTo>
                  <a:lnTo>
                    <a:pt x="106175" y="1120"/>
                  </a:lnTo>
                  <a:lnTo>
                    <a:pt x="43848" y="21653"/>
                  </a:lnTo>
                  <a:lnTo>
                    <a:pt x="16631" y="38276"/>
                  </a:lnTo>
                  <a:lnTo>
                    <a:pt x="11087" y="47012"/>
                  </a:lnTo>
                  <a:lnTo>
                    <a:pt x="4927" y="69198"/>
                  </a:lnTo>
                  <a:lnTo>
                    <a:pt x="7964" y="79325"/>
                  </a:lnTo>
                  <a:lnTo>
                    <a:pt x="23817" y="96817"/>
                  </a:lnTo>
                  <a:lnTo>
                    <a:pt x="53460" y="114229"/>
                  </a:lnTo>
                  <a:lnTo>
                    <a:pt x="116845" y="134294"/>
                  </a:lnTo>
                  <a:lnTo>
                    <a:pt x="166580" y="154227"/>
                  </a:lnTo>
                  <a:lnTo>
                    <a:pt x="199484" y="173874"/>
                  </a:lnTo>
                  <a:lnTo>
                    <a:pt x="204349" y="181865"/>
                  </a:lnTo>
                  <a:lnTo>
                    <a:pt x="205253" y="190701"/>
                  </a:lnTo>
                  <a:lnTo>
                    <a:pt x="200018" y="208709"/>
                  </a:lnTo>
                  <a:lnTo>
                    <a:pt x="189892" y="224511"/>
                  </a:lnTo>
                  <a:lnTo>
                    <a:pt x="165449" y="246561"/>
                  </a:lnTo>
                  <a:lnTo>
                    <a:pt x="139823" y="254592"/>
                  </a:lnTo>
                  <a:lnTo>
                    <a:pt x="92511" y="259114"/>
                  </a:lnTo>
                  <a:lnTo>
                    <a:pt x="29712" y="260641"/>
                  </a:lnTo>
                  <a:lnTo>
                    <a:pt x="0" y="261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5" name="Straight Connector 54"/>
          <p:cNvCxnSpPr/>
          <p:nvPr/>
        </p:nvCxnSpPr>
        <p:spPr>
          <a:xfrm flipH="1">
            <a:off x="1610860" y="2453139"/>
            <a:ext cx="4242984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3895544" y="1158134"/>
            <a:ext cx="0" cy="2505783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Group 60"/>
          <p:cNvGrpSpPr/>
          <p:nvPr/>
        </p:nvGrpSpPr>
        <p:grpSpPr>
          <a:xfrm>
            <a:off x="1583057" y="2335182"/>
            <a:ext cx="659514" cy="493243"/>
            <a:chOff x="1583057" y="2335182"/>
            <a:chExt cx="659514" cy="493243"/>
          </a:xfrm>
        </p:grpSpPr>
        <p:sp>
          <p:nvSpPr>
            <p:cNvPr id="57" name="Freeform 56"/>
            <p:cNvSpPr/>
            <p:nvPr/>
          </p:nvSpPr>
          <p:spPr>
            <a:xfrm>
              <a:off x="1583057" y="2335182"/>
              <a:ext cx="206788" cy="202186"/>
            </a:xfrm>
            <a:custGeom>
              <a:avLst/>
              <a:gdLst/>
              <a:ahLst/>
              <a:cxnLst/>
              <a:rect l="0" t="0" r="0" b="0"/>
              <a:pathLst>
                <a:path w="206788" h="202186">
                  <a:moveTo>
                    <a:pt x="6746" y="86372"/>
                  </a:moveTo>
                  <a:lnTo>
                    <a:pt x="29103" y="86372"/>
                  </a:lnTo>
                  <a:lnTo>
                    <a:pt x="59773" y="75194"/>
                  </a:lnTo>
                  <a:lnTo>
                    <a:pt x="119117" y="36874"/>
                  </a:lnTo>
                  <a:lnTo>
                    <a:pt x="174748" y="5216"/>
                  </a:lnTo>
                  <a:lnTo>
                    <a:pt x="187868" y="0"/>
                  </a:lnTo>
                  <a:lnTo>
                    <a:pt x="127479" y="41350"/>
                  </a:lnTo>
                  <a:lnTo>
                    <a:pt x="71373" y="72803"/>
                  </a:lnTo>
                  <a:lnTo>
                    <a:pt x="18636" y="101396"/>
                  </a:lnTo>
                  <a:lnTo>
                    <a:pt x="1892" y="114886"/>
                  </a:lnTo>
                  <a:lnTo>
                    <a:pt x="0" y="120589"/>
                  </a:lnTo>
                  <a:lnTo>
                    <a:pt x="2249" y="125561"/>
                  </a:lnTo>
                  <a:lnTo>
                    <a:pt x="14106" y="134205"/>
                  </a:lnTo>
                  <a:lnTo>
                    <a:pt x="71536" y="152881"/>
                  </a:lnTo>
                  <a:lnTo>
                    <a:pt x="120569" y="163530"/>
                  </a:lnTo>
                  <a:lnTo>
                    <a:pt x="180962" y="189455"/>
                  </a:lnTo>
                  <a:lnTo>
                    <a:pt x="206787" y="202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41383" y="2411026"/>
              <a:ext cx="106700" cy="96568"/>
            </a:xfrm>
            <a:custGeom>
              <a:avLst/>
              <a:gdLst/>
              <a:ahLst/>
              <a:cxnLst/>
              <a:rect l="0" t="0" r="0" b="0"/>
              <a:pathLst>
                <a:path w="106700" h="96568">
                  <a:moveTo>
                    <a:pt x="32731" y="0"/>
                  </a:moveTo>
                  <a:lnTo>
                    <a:pt x="3422" y="29308"/>
                  </a:lnTo>
                  <a:lnTo>
                    <a:pt x="323" y="38256"/>
                  </a:lnTo>
                  <a:lnTo>
                    <a:pt x="0" y="60676"/>
                  </a:lnTo>
                  <a:lnTo>
                    <a:pt x="3891" y="69696"/>
                  </a:lnTo>
                  <a:lnTo>
                    <a:pt x="17573" y="82839"/>
                  </a:lnTo>
                  <a:lnTo>
                    <a:pt x="26135" y="85641"/>
                  </a:lnTo>
                  <a:lnTo>
                    <a:pt x="45007" y="85636"/>
                  </a:lnTo>
                  <a:lnTo>
                    <a:pt x="75362" y="73466"/>
                  </a:lnTo>
                  <a:lnTo>
                    <a:pt x="100994" y="55043"/>
                  </a:lnTo>
                  <a:lnTo>
                    <a:pt x="105146" y="47223"/>
                  </a:lnTo>
                  <a:lnTo>
                    <a:pt x="106639" y="29177"/>
                  </a:lnTo>
                  <a:lnTo>
                    <a:pt x="101890" y="21791"/>
                  </a:lnTo>
                  <a:lnTo>
                    <a:pt x="84135" y="10464"/>
                  </a:lnTo>
                  <a:lnTo>
                    <a:pt x="63766" y="7770"/>
                  </a:lnTo>
                  <a:lnTo>
                    <a:pt x="53421" y="8690"/>
                  </a:lnTo>
                  <a:lnTo>
                    <a:pt x="45354" y="12812"/>
                  </a:lnTo>
                  <a:lnTo>
                    <a:pt x="33272" y="26751"/>
                  </a:lnTo>
                  <a:lnTo>
                    <a:pt x="19893" y="54329"/>
                  </a:lnTo>
                  <a:lnTo>
                    <a:pt x="19493" y="63125"/>
                  </a:lnTo>
                  <a:lnTo>
                    <a:pt x="25287" y="79138"/>
                  </a:lnTo>
                  <a:lnTo>
                    <a:pt x="38781" y="90934"/>
                  </a:lnTo>
                  <a:lnTo>
                    <a:pt x="47293" y="95718"/>
                  </a:lnTo>
                  <a:lnTo>
                    <a:pt x="56477" y="96567"/>
                  </a:lnTo>
                  <a:lnTo>
                    <a:pt x="76040" y="91272"/>
                  </a:lnTo>
                  <a:lnTo>
                    <a:pt x="101195" y="75136"/>
                  </a:lnTo>
                  <a:lnTo>
                    <a:pt x="105280" y="66468"/>
                  </a:lnTo>
                  <a:lnTo>
                    <a:pt x="106699" y="44359"/>
                  </a:lnTo>
                  <a:lnTo>
                    <a:pt x="101930" y="34252"/>
                  </a:lnTo>
                  <a:lnTo>
                    <a:pt x="84153" y="16783"/>
                  </a:lnTo>
                  <a:lnTo>
                    <a:pt x="74031" y="12358"/>
                  </a:lnTo>
                  <a:lnTo>
                    <a:pt x="53426" y="10562"/>
                  </a:lnTo>
                  <a:lnTo>
                    <a:pt x="45358" y="14060"/>
                  </a:lnTo>
                  <a:lnTo>
                    <a:pt x="22202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50960" y="2582413"/>
              <a:ext cx="191611" cy="246012"/>
            </a:xfrm>
            <a:custGeom>
              <a:avLst/>
              <a:gdLst/>
              <a:ahLst/>
              <a:cxnLst/>
              <a:rect l="0" t="0" r="0" b="0"/>
              <a:pathLst>
                <a:path w="191611" h="246012">
                  <a:moveTo>
                    <a:pt x="65267" y="70768"/>
                  </a:moveTo>
                  <a:lnTo>
                    <a:pt x="47309" y="131878"/>
                  </a:lnTo>
                  <a:lnTo>
                    <a:pt x="30118" y="186310"/>
                  </a:lnTo>
                  <a:lnTo>
                    <a:pt x="14954" y="227472"/>
                  </a:lnTo>
                  <a:lnTo>
                    <a:pt x="3522" y="244140"/>
                  </a:lnTo>
                  <a:lnTo>
                    <a:pt x="707" y="246011"/>
                  </a:lnTo>
                  <a:lnTo>
                    <a:pt x="0" y="243748"/>
                  </a:lnTo>
                  <a:lnTo>
                    <a:pt x="13365" y="187325"/>
                  </a:lnTo>
                  <a:lnTo>
                    <a:pt x="30270" y="132867"/>
                  </a:lnTo>
                  <a:lnTo>
                    <a:pt x="44230" y="80392"/>
                  </a:lnTo>
                  <a:lnTo>
                    <a:pt x="62930" y="20563"/>
                  </a:lnTo>
                  <a:lnTo>
                    <a:pt x="74367" y="3221"/>
                  </a:lnTo>
                  <a:lnTo>
                    <a:pt x="80693" y="0"/>
                  </a:lnTo>
                  <a:lnTo>
                    <a:pt x="87249" y="193"/>
                  </a:lnTo>
                  <a:lnTo>
                    <a:pt x="93960" y="2661"/>
                  </a:lnTo>
                  <a:lnTo>
                    <a:pt x="104536" y="17881"/>
                  </a:lnTo>
                  <a:lnTo>
                    <a:pt x="132960" y="71906"/>
                  </a:lnTo>
                  <a:lnTo>
                    <a:pt x="167176" y="132471"/>
                  </a:lnTo>
                  <a:lnTo>
                    <a:pt x="185570" y="174593"/>
                  </a:lnTo>
                  <a:lnTo>
                    <a:pt x="191610" y="207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95171" y="2737409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450633" y="2355480"/>
            <a:ext cx="444043" cy="503685"/>
            <a:chOff x="5450633" y="2355480"/>
            <a:chExt cx="444043" cy="503685"/>
          </a:xfrm>
        </p:grpSpPr>
        <p:sp>
          <p:nvSpPr>
            <p:cNvPr id="62" name="Freeform 61"/>
            <p:cNvSpPr/>
            <p:nvPr/>
          </p:nvSpPr>
          <p:spPr>
            <a:xfrm>
              <a:off x="5735589" y="2355480"/>
              <a:ext cx="159087" cy="255588"/>
            </a:xfrm>
            <a:custGeom>
              <a:avLst/>
              <a:gdLst/>
              <a:ahLst/>
              <a:cxnLst/>
              <a:rect l="0" t="0" r="0" b="0"/>
              <a:pathLst>
                <a:path w="159087" h="255588">
                  <a:moveTo>
                    <a:pt x="149841" y="97659"/>
                  </a:moveTo>
                  <a:lnTo>
                    <a:pt x="91278" y="48161"/>
                  </a:lnTo>
                  <a:lnTo>
                    <a:pt x="43776" y="16503"/>
                  </a:lnTo>
                  <a:lnTo>
                    <a:pt x="2288" y="0"/>
                  </a:lnTo>
                  <a:lnTo>
                    <a:pt x="0" y="968"/>
                  </a:lnTo>
                  <a:lnTo>
                    <a:pt x="38800" y="38290"/>
                  </a:lnTo>
                  <a:lnTo>
                    <a:pt x="97617" y="86203"/>
                  </a:lnTo>
                  <a:lnTo>
                    <a:pt x="149896" y="110651"/>
                  </a:lnTo>
                  <a:lnTo>
                    <a:pt x="155727" y="116849"/>
                  </a:lnTo>
                  <a:lnTo>
                    <a:pt x="158444" y="124490"/>
                  </a:lnTo>
                  <a:lnTo>
                    <a:pt x="159086" y="133094"/>
                  </a:lnTo>
                  <a:lnTo>
                    <a:pt x="156004" y="141170"/>
                  </a:lnTo>
                  <a:lnTo>
                    <a:pt x="143221" y="156382"/>
                  </a:lnTo>
                  <a:lnTo>
                    <a:pt x="86089" y="190288"/>
                  </a:lnTo>
                  <a:lnTo>
                    <a:pt x="38102" y="231142"/>
                  </a:lnTo>
                  <a:lnTo>
                    <a:pt x="29989" y="241993"/>
                  </a:lnTo>
                  <a:lnTo>
                    <a:pt x="23499" y="255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50633" y="2397356"/>
              <a:ext cx="111079" cy="103733"/>
            </a:xfrm>
            <a:custGeom>
              <a:avLst/>
              <a:gdLst/>
              <a:ahLst/>
              <a:cxnLst/>
              <a:rect l="0" t="0" r="0" b="0"/>
              <a:pathLst>
                <a:path w="111079" h="103733">
                  <a:moveTo>
                    <a:pt x="87356" y="24198"/>
                  </a:moveTo>
                  <a:lnTo>
                    <a:pt x="65000" y="29787"/>
                  </a:lnTo>
                  <a:lnTo>
                    <a:pt x="57244" y="34943"/>
                  </a:lnTo>
                  <a:lnTo>
                    <a:pt x="45507" y="50031"/>
                  </a:lnTo>
                  <a:lnTo>
                    <a:pt x="42630" y="68434"/>
                  </a:lnTo>
                  <a:lnTo>
                    <a:pt x="43501" y="78255"/>
                  </a:lnTo>
                  <a:lnTo>
                    <a:pt x="47591" y="85973"/>
                  </a:lnTo>
                  <a:lnTo>
                    <a:pt x="61494" y="97667"/>
                  </a:lnTo>
                  <a:lnTo>
                    <a:pt x="70115" y="98914"/>
                  </a:lnTo>
                  <a:lnTo>
                    <a:pt x="89052" y="94060"/>
                  </a:lnTo>
                  <a:lnTo>
                    <a:pt x="102928" y="80984"/>
                  </a:lnTo>
                  <a:lnTo>
                    <a:pt x="108266" y="72584"/>
                  </a:lnTo>
                  <a:lnTo>
                    <a:pt x="111078" y="53892"/>
                  </a:lnTo>
                  <a:lnTo>
                    <a:pt x="110189" y="43994"/>
                  </a:lnTo>
                  <a:lnTo>
                    <a:pt x="102964" y="26757"/>
                  </a:lnTo>
                  <a:lnTo>
                    <a:pt x="97761" y="18885"/>
                  </a:lnTo>
                  <a:lnTo>
                    <a:pt x="82622" y="7019"/>
                  </a:lnTo>
                  <a:lnTo>
                    <a:pt x="73672" y="2217"/>
                  </a:lnTo>
                  <a:lnTo>
                    <a:pt x="54368" y="0"/>
                  </a:lnTo>
                  <a:lnTo>
                    <a:pt x="35260" y="4085"/>
                  </a:lnTo>
                  <a:lnTo>
                    <a:pt x="18969" y="13699"/>
                  </a:lnTo>
                  <a:lnTo>
                    <a:pt x="7049" y="28890"/>
                  </a:lnTo>
                  <a:lnTo>
                    <a:pt x="2233" y="37855"/>
                  </a:lnTo>
                  <a:lnTo>
                    <a:pt x="0" y="57174"/>
                  </a:lnTo>
                  <a:lnTo>
                    <a:pt x="4078" y="76289"/>
                  </a:lnTo>
                  <a:lnTo>
                    <a:pt x="13689" y="92583"/>
                  </a:lnTo>
                  <a:lnTo>
                    <a:pt x="21867" y="97864"/>
                  </a:lnTo>
                  <a:lnTo>
                    <a:pt x="43432" y="103732"/>
                  </a:lnTo>
                  <a:lnTo>
                    <a:pt x="53394" y="102957"/>
                  </a:lnTo>
                  <a:lnTo>
                    <a:pt x="70702" y="95857"/>
                  </a:lnTo>
                  <a:lnTo>
                    <a:pt x="93600" y="78705"/>
                  </a:lnTo>
                  <a:lnTo>
                    <a:pt x="97368" y="69895"/>
                  </a:lnTo>
                  <a:lnTo>
                    <a:pt x="98435" y="47627"/>
                  </a:lnTo>
                  <a:lnTo>
                    <a:pt x="94742" y="38648"/>
                  </a:lnTo>
                  <a:lnTo>
                    <a:pt x="66300" y="13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53761" y="2588442"/>
              <a:ext cx="200611" cy="270723"/>
            </a:xfrm>
            <a:custGeom>
              <a:avLst/>
              <a:gdLst/>
              <a:ahLst/>
              <a:cxnLst/>
              <a:rect l="0" t="0" r="0" b="0"/>
              <a:pathLst>
                <a:path w="200611" h="270723">
                  <a:moveTo>
                    <a:pt x="42114" y="54211"/>
                  </a:moveTo>
                  <a:lnTo>
                    <a:pt x="34879" y="81767"/>
                  </a:lnTo>
                  <a:lnTo>
                    <a:pt x="32236" y="137989"/>
                  </a:lnTo>
                  <a:lnTo>
                    <a:pt x="31714" y="200091"/>
                  </a:lnTo>
                  <a:lnTo>
                    <a:pt x="30501" y="207616"/>
                  </a:lnTo>
                  <a:lnTo>
                    <a:pt x="28523" y="209123"/>
                  </a:lnTo>
                  <a:lnTo>
                    <a:pt x="26035" y="206619"/>
                  </a:lnTo>
                  <a:lnTo>
                    <a:pt x="21713" y="145005"/>
                  </a:lnTo>
                  <a:lnTo>
                    <a:pt x="26776" y="83584"/>
                  </a:lnTo>
                  <a:lnTo>
                    <a:pt x="40211" y="35966"/>
                  </a:lnTo>
                  <a:lnTo>
                    <a:pt x="51407" y="18416"/>
                  </a:lnTo>
                  <a:lnTo>
                    <a:pt x="67302" y="5936"/>
                  </a:lnTo>
                  <a:lnTo>
                    <a:pt x="76453" y="971"/>
                  </a:lnTo>
                  <a:lnTo>
                    <a:pt x="84894" y="0"/>
                  </a:lnTo>
                  <a:lnTo>
                    <a:pt x="100512" y="5160"/>
                  </a:lnTo>
                  <a:lnTo>
                    <a:pt x="122459" y="21220"/>
                  </a:lnTo>
                  <a:lnTo>
                    <a:pt x="133585" y="40328"/>
                  </a:lnTo>
                  <a:lnTo>
                    <a:pt x="140090" y="63248"/>
                  </a:lnTo>
                  <a:lnTo>
                    <a:pt x="139082" y="85133"/>
                  </a:lnTo>
                  <a:lnTo>
                    <a:pt x="131614" y="103439"/>
                  </a:lnTo>
                  <a:lnTo>
                    <a:pt x="119327" y="119374"/>
                  </a:lnTo>
                  <a:lnTo>
                    <a:pt x="102168" y="134255"/>
                  </a:lnTo>
                  <a:lnTo>
                    <a:pt x="79723" y="142428"/>
                  </a:lnTo>
                  <a:lnTo>
                    <a:pt x="67187" y="144608"/>
                  </a:lnTo>
                  <a:lnTo>
                    <a:pt x="64678" y="146061"/>
                  </a:lnTo>
                  <a:lnTo>
                    <a:pt x="123798" y="158287"/>
                  </a:lnTo>
                  <a:lnTo>
                    <a:pt x="164834" y="181700"/>
                  </a:lnTo>
                  <a:lnTo>
                    <a:pt x="195817" y="208855"/>
                  </a:lnTo>
                  <a:lnTo>
                    <a:pt x="199565" y="216968"/>
                  </a:lnTo>
                  <a:lnTo>
                    <a:pt x="200610" y="235342"/>
                  </a:lnTo>
                  <a:lnTo>
                    <a:pt x="194055" y="252086"/>
                  </a:lnTo>
                  <a:lnTo>
                    <a:pt x="189032" y="259827"/>
                  </a:lnTo>
                  <a:lnTo>
                    <a:pt x="181003" y="264988"/>
                  </a:lnTo>
                  <a:lnTo>
                    <a:pt x="159605" y="270722"/>
                  </a:lnTo>
                  <a:lnTo>
                    <a:pt x="100504" y="267167"/>
                  </a:lnTo>
                  <a:lnTo>
                    <a:pt x="45676" y="262132"/>
                  </a:lnTo>
                  <a:lnTo>
                    <a:pt x="0" y="254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549621" y="1124814"/>
            <a:ext cx="482794" cy="520681"/>
            <a:chOff x="3549621" y="1124814"/>
            <a:chExt cx="482794" cy="520681"/>
          </a:xfrm>
        </p:grpSpPr>
        <p:sp>
          <p:nvSpPr>
            <p:cNvPr id="66" name="Freeform 65"/>
            <p:cNvSpPr/>
            <p:nvPr/>
          </p:nvSpPr>
          <p:spPr>
            <a:xfrm>
              <a:off x="3757499" y="1124814"/>
              <a:ext cx="274916" cy="201777"/>
            </a:xfrm>
            <a:custGeom>
              <a:avLst/>
              <a:gdLst/>
              <a:ahLst/>
              <a:cxnLst/>
              <a:rect l="0" t="0" r="0" b="0"/>
              <a:pathLst>
                <a:path w="274916" h="201777">
                  <a:moveTo>
                    <a:pt x="116988" y="22792"/>
                  </a:moveTo>
                  <a:lnTo>
                    <a:pt x="100177" y="41942"/>
                  </a:lnTo>
                  <a:lnTo>
                    <a:pt x="60592" y="98293"/>
                  </a:lnTo>
                  <a:lnTo>
                    <a:pt x="11689" y="157367"/>
                  </a:lnTo>
                  <a:lnTo>
                    <a:pt x="4674" y="165151"/>
                  </a:lnTo>
                  <a:lnTo>
                    <a:pt x="1168" y="166831"/>
                  </a:lnTo>
                  <a:lnTo>
                    <a:pt x="0" y="164441"/>
                  </a:lnTo>
                  <a:lnTo>
                    <a:pt x="392" y="159339"/>
                  </a:lnTo>
                  <a:lnTo>
                    <a:pt x="17831" y="119867"/>
                  </a:lnTo>
                  <a:lnTo>
                    <a:pt x="57556" y="64031"/>
                  </a:lnTo>
                  <a:lnTo>
                    <a:pt x="92452" y="17737"/>
                  </a:lnTo>
                  <a:lnTo>
                    <a:pt x="119076" y="887"/>
                  </a:lnTo>
                  <a:lnTo>
                    <a:pt x="127739" y="0"/>
                  </a:lnTo>
                  <a:lnTo>
                    <a:pt x="143603" y="5253"/>
                  </a:lnTo>
                  <a:lnTo>
                    <a:pt x="165688" y="26954"/>
                  </a:lnTo>
                  <a:lnTo>
                    <a:pt x="201159" y="79102"/>
                  </a:lnTo>
                  <a:lnTo>
                    <a:pt x="229280" y="132311"/>
                  </a:lnTo>
                  <a:lnTo>
                    <a:pt x="261266" y="184180"/>
                  </a:lnTo>
                  <a:lnTo>
                    <a:pt x="274915" y="201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51053" y="1445331"/>
              <a:ext cx="97134" cy="107771"/>
            </a:xfrm>
            <a:custGeom>
              <a:avLst/>
              <a:gdLst/>
              <a:ahLst/>
              <a:cxnLst/>
              <a:rect l="0" t="0" r="0" b="0"/>
              <a:pathLst>
                <a:path w="97134" h="107771">
                  <a:moveTo>
                    <a:pt x="97133" y="18130"/>
                  </a:moveTo>
                  <a:lnTo>
                    <a:pt x="85955" y="6951"/>
                  </a:lnTo>
                  <a:lnTo>
                    <a:pt x="67989" y="1463"/>
                  </a:lnTo>
                  <a:lnTo>
                    <a:pt x="56646" y="0"/>
                  </a:lnTo>
                  <a:lnTo>
                    <a:pt x="34686" y="4613"/>
                  </a:lnTo>
                  <a:lnTo>
                    <a:pt x="23916" y="9118"/>
                  </a:lnTo>
                  <a:lnTo>
                    <a:pt x="8830" y="23483"/>
                  </a:lnTo>
                  <a:lnTo>
                    <a:pt x="3170" y="32227"/>
                  </a:lnTo>
                  <a:lnTo>
                    <a:pt x="0" y="54421"/>
                  </a:lnTo>
                  <a:lnTo>
                    <a:pt x="3660" y="77543"/>
                  </a:lnTo>
                  <a:lnTo>
                    <a:pt x="13085" y="95618"/>
                  </a:lnTo>
                  <a:lnTo>
                    <a:pt x="21214" y="101374"/>
                  </a:lnTo>
                  <a:lnTo>
                    <a:pt x="42724" y="107770"/>
                  </a:lnTo>
                  <a:lnTo>
                    <a:pt x="52672" y="107136"/>
                  </a:lnTo>
                  <a:lnTo>
                    <a:pt x="69963" y="100192"/>
                  </a:lnTo>
                  <a:lnTo>
                    <a:pt x="75511" y="91555"/>
                  </a:lnTo>
                  <a:lnTo>
                    <a:pt x="81674" y="66361"/>
                  </a:lnTo>
                  <a:lnTo>
                    <a:pt x="78174" y="45025"/>
                  </a:lnTo>
                  <a:lnTo>
                    <a:pt x="73965" y="36060"/>
                  </a:lnTo>
                  <a:lnTo>
                    <a:pt x="59930" y="22979"/>
                  </a:lnTo>
                  <a:lnTo>
                    <a:pt x="51274" y="17853"/>
                  </a:lnTo>
                  <a:lnTo>
                    <a:pt x="32298" y="15277"/>
                  </a:lnTo>
                  <a:lnTo>
                    <a:pt x="22324" y="16228"/>
                  </a:lnTo>
                  <a:lnTo>
                    <a:pt x="14505" y="20371"/>
                  </a:lnTo>
                  <a:lnTo>
                    <a:pt x="2698" y="34334"/>
                  </a:lnTo>
                  <a:lnTo>
                    <a:pt x="251" y="42970"/>
                  </a:lnTo>
                  <a:lnTo>
                    <a:pt x="652" y="61925"/>
                  </a:lnTo>
                  <a:lnTo>
                    <a:pt x="4737" y="69554"/>
                  </a:lnTo>
                  <a:lnTo>
                    <a:pt x="18633" y="81149"/>
                  </a:lnTo>
                  <a:lnTo>
                    <a:pt x="51777" y="88665"/>
                  </a:lnTo>
                  <a:lnTo>
                    <a:pt x="71516" y="84184"/>
                  </a:lnTo>
                  <a:lnTo>
                    <a:pt x="80055" y="79713"/>
                  </a:lnTo>
                  <a:lnTo>
                    <a:pt x="84578" y="73223"/>
                  </a:lnTo>
                  <a:lnTo>
                    <a:pt x="86423" y="65387"/>
                  </a:lnTo>
                  <a:lnTo>
                    <a:pt x="86484" y="56654"/>
                  </a:lnTo>
                  <a:lnTo>
                    <a:pt x="83015" y="49662"/>
                  </a:lnTo>
                  <a:lnTo>
                    <a:pt x="69801" y="38773"/>
                  </a:lnTo>
                  <a:lnTo>
                    <a:pt x="44491" y="28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49621" y="1418084"/>
              <a:ext cx="145882" cy="227411"/>
            </a:xfrm>
            <a:custGeom>
              <a:avLst/>
              <a:gdLst/>
              <a:ahLst/>
              <a:cxnLst/>
              <a:rect l="0" t="0" r="0" b="0"/>
              <a:pathLst>
                <a:path w="145882" h="227411">
                  <a:moveTo>
                    <a:pt x="114296" y="34848"/>
                  </a:moveTo>
                  <a:lnTo>
                    <a:pt x="103117" y="18081"/>
                  </a:lnTo>
                  <a:lnTo>
                    <a:pt x="88270" y="6729"/>
                  </a:lnTo>
                  <a:lnTo>
                    <a:pt x="79398" y="2064"/>
                  </a:lnTo>
                  <a:lnTo>
                    <a:pt x="57062" y="0"/>
                  </a:lnTo>
                  <a:lnTo>
                    <a:pt x="44554" y="1088"/>
                  </a:lnTo>
                  <a:lnTo>
                    <a:pt x="24418" y="11655"/>
                  </a:lnTo>
                  <a:lnTo>
                    <a:pt x="15773" y="19386"/>
                  </a:lnTo>
                  <a:lnTo>
                    <a:pt x="6166" y="43574"/>
                  </a:lnTo>
                  <a:lnTo>
                    <a:pt x="0" y="106762"/>
                  </a:lnTo>
                  <a:lnTo>
                    <a:pt x="4521" y="147013"/>
                  </a:lnTo>
                  <a:lnTo>
                    <a:pt x="18859" y="181166"/>
                  </a:lnTo>
                  <a:lnTo>
                    <a:pt x="43514" y="207923"/>
                  </a:lnTo>
                  <a:lnTo>
                    <a:pt x="73046" y="225080"/>
                  </a:lnTo>
                  <a:lnTo>
                    <a:pt x="93623" y="227410"/>
                  </a:lnTo>
                  <a:lnTo>
                    <a:pt x="113297" y="223377"/>
                  </a:lnTo>
                  <a:lnTo>
                    <a:pt x="129839" y="213785"/>
                  </a:lnTo>
                  <a:lnTo>
                    <a:pt x="138751" y="204843"/>
                  </a:lnTo>
                  <a:lnTo>
                    <a:pt x="145881" y="192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513015" y="3112851"/>
            <a:ext cx="550986" cy="623183"/>
            <a:chOff x="3513015" y="3112851"/>
            <a:chExt cx="550986" cy="623183"/>
          </a:xfrm>
        </p:grpSpPr>
        <p:sp>
          <p:nvSpPr>
            <p:cNvPr id="70" name="Freeform 69"/>
            <p:cNvSpPr/>
            <p:nvPr/>
          </p:nvSpPr>
          <p:spPr>
            <a:xfrm>
              <a:off x="3768001" y="3551508"/>
              <a:ext cx="296000" cy="184526"/>
            </a:xfrm>
            <a:custGeom>
              <a:avLst/>
              <a:gdLst/>
              <a:ahLst/>
              <a:cxnLst/>
              <a:rect l="0" t="0" r="0" b="0"/>
              <a:pathLst>
                <a:path w="296000" h="184526">
                  <a:moveTo>
                    <a:pt x="85429" y="122937"/>
                  </a:moveTo>
                  <a:lnTo>
                    <a:pt x="65185" y="78975"/>
                  </a:lnTo>
                  <a:lnTo>
                    <a:pt x="18590" y="17738"/>
                  </a:lnTo>
                  <a:lnTo>
                    <a:pt x="4640" y="1703"/>
                  </a:lnTo>
                  <a:lnTo>
                    <a:pt x="1154" y="0"/>
                  </a:lnTo>
                  <a:lnTo>
                    <a:pt x="0" y="2375"/>
                  </a:lnTo>
                  <a:lnTo>
                    <a:pt x="400" y="7467"/>
                  </a:lnTo>
                  <a:lnTo>
                    <a:pt x="12142" y="36991"/>
                  </a:lnTo>
                  <a:lnTo>
                    <a:pt x="52165" y="91126"/>
                  </a:lnTo>
                  <a:lnTo>
                    <a:pt x="95810" y="151383"/>
                  </a:lnTo>
                  <a:lnTo>
                    <a:pt x="124004" y="181979"/>
                  </a:lnTo>
                  <a:lnTo>
                    <a:pt x="132203" y="184525"/>
                  </a:lnTo>
                  <a:lnTo>
                    <a:pt x="150671" y="181115"/>
                  </a:lnTo>
                  <a:lnTo>
                    <a:pt x="158169" y="175761"/>
                  </a:lnTo>
                  <a:lnTo>
                    <a:pt x="169620" y="160452"/>
                  </a:lnTo>
                  <a:lnTo>
                    <a:pt x="199501" y="101476"/>
                  </a:lnTo>
                  <a:lnTo>
                    <a:pt x="227328" y="68092"/>
                  </a:lnTo>
                  <a:lnTo>
                    <a:pt x="265407" y="42087"/>
                  </a:lnTo>
                  <a:lnTo>
                    <a:pt x="295999" y="28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35227" y="3253149"/>
              <a:ext cx="116106" cy="129242"/>
            </a:xfrm>
            <a:custGeom>
              <a:avLst/>
              <a:gdLst/>
              <a:ahLst/>
              <a:cxnLst/>
              <a:rect l="0" t="0" r="0" b="0"/>
              <a:pathLst>
                <a:path w="116106" h="129242">
                  <a:moveTo>
                    <a:pt x="81374" y="42270"/>
                  </a:moveTo>
                  <a:lnTo>
                    <a:pt x="70195" y="31092"/>
                  </a:lnTo>
                  <a:lnTo>
                    <a:pt x="63393" y="28969"/>
                  </a:lnTo>
                  <a:lnTo>
                    <a:pt x="46476" y="29730"/>
                  </a:lnTo>
                  <a:lnTo>
                    <a:pt x="30379" y="37086"/>
                  </a:lnTo>
                  <a:lnTo>
                    <a:pt x="22811" y="42324"/>
                  </a:lnTo>
                  <a:lnTo>
                    <a:pt x="18935" y="49325"/>
                  </a:lnTo>
                  <a:lnTo>
                    <a:pt x="17749" y="66463"/>
                  </a:lnTo>
                  <a:lnTo>
                    <a:pt x="23658" y="95842"/>
                  </a:lnTo>
                  <a:lnTo>
                    <a:pt x="28858" y="103721"/>
                  </a:lnTo>
                  <a:lnTo>
                    <a:pt x="43995" y="115595"/>
                  </a:lnTo>
                  <a:lnTo>
                    <a:pt x="72248" y="128857"/>
                  </a:lnTo>
                  <a:lnTo>
                    <a:pt x="81139" y="129241"/>
                  </a:lnTo>
                  <a:lnTo>
                    <a:pt x="97257" y="123428"/>
                  </a:lnTo>
                  <a:lnTo>
                    <a:pt x="109100" y="106806"/>
                  </a:lnTo>
                  <a:lnTo>
                    <a:pt x="113896" y="95823"/>
                  </a:lnTo>
                  <a:lnTo>
                    <a:pt x="116105" y="74261"/>
                  </a:lnTo>
                  <a:lnTo>
                    <a:pt x="112018" y="52979"/>
                  </a:lnTo>
                  <a:lnTo>
                    <a:pt x="102402" y="31822"/>
                  </a:lnTo>
                  <a:lnTo>
                    <a:pt x="78246" y="5769"/>
                  </a:lnTo>
                  <a:lnTo>
                    <a:pt x="68760" y="1559"/>
                  </a:lnTo>
                  <a:lnTo>
                    <a:pt x="48861" y="0"/>
                  </a:lnTo>
                  <a:lnTo>
                    <a:pt x="31439" y="6326"/>
                  </a:lnTo>
                  <a:lnTo>
                    <a:pt x="23518" y="11288"/>
                  </a:lnTo>
                  <a:lnTo>
                    <a:pt x="11596" y="26161"/>
                  </a:lnTo>
                  <a:lnTo>
                    <a:pt x="3568" y="45639"/>
                  </a:lnTo>
                  <a:lnTo>
                    <a:pt x="0" y="69894"/>
                  </a:lnTo>
                  <a:lnTo>
                    <a:pt x="4654" y="93152"/>
                  </a:lnTo>
                  <a:lnTo>
                    <a:pt x="9170" y="104268"/>
                  </a:lnTo>
                  <a:lnTo>
                    <a:pt x="23547" y="119738"/>
                  </a:lnTo>
                  <a:lnTo>
                    <a:pt x="32294" y="125500"/>
                  </a:lnTo>
                  <a:lnTo>
                    <a:pt x="51371" y="128785"/>
                  </a:lnTo>
                  <a:lnTo>
                    <a:pt x="61372" y="128022"/>
                  </a:lnTo>
                  <a:lnTo>
                    <a:pt x="70379" y="122835"/>
                  </a:lnTo>
                  <a:lnTo>
                    <a:pt x="86626" y="104593"/>
                  </a:lnTo>
                  <a:lnTo>
                    <a:pt x="103337" y="73604"/>
                  </a:lnTo>
                  <a:lnTo>
                    <a:pt x="105563" y="49568"/>
                  </a:lnTo>
                  <a:lnTo>
                    <a:pt x="104519" y="36607"/>
                  </a:lnTo>
                  <a:lnTo>
                    <a:pt x="99143" y="29136"/>
                  </a:lnTo>
                  <a:lnTo>
                    <a:pt x="90881" y="25325"/>
                  </a:lnTo>
                  <a:lnTo>
                    <a:pt x="80692" y="23955"/>
                  </a:lnTo>
                  <a:lnTo>
                    <a:pt x="63133" y="28671"/>
                  </a:lnTo>
                  <a:lnTo>
                    <a:pt x="55175" y="33204"/>
                  </a:lnTo>
                  <a:lnTo>
                    <a:pt x="51040" y="39736"/>
                  </a:lnTo>
                  <a:lnTo>
                    <a:pt x="49564" y="56352"/>
                  </a:lnTo>
                  <a:lnTo>
                    <a:pt x="55928" y="72315"/>
                  </a:lnTo>
                  <a:lnTo>
                    <a:pt x="60900" y="79848"/>
                  </a:lnTo>
                  <a:lnTo>
                    <a:pt x="66555" y="82530"/>
                  </a:lnTo>
                  <a:lnTo>
                    <a:pt x="72665" y="81978"/>
                  </a:lnTo>
                  <a:lnTo>
                    <a:pt x="79077" y="79271"/>
                  </a:lnTo>
                  <a:lnTo>
                    <a:pt x="82182" y="72787"/>
                  </a:lnTo>
                  <a:lnTo>
                    <a:pt x="82513" y="53103"/>
                  </a:lnTo>
                  <a:lnTo>
                    <a:pt x="79794" y="45983"/>
                  </a:lnTo>
                  <a:lnTo>
                    <a:pt x="75641" y="41236"/>
                  </a:lnTo>
                  <a:lnTo>
                    <a:pt x="60317" y="31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13015" y="3112851"/>
              <a:ext cx="197027" cy="256269"/>
            </a:xfrm>
            <a:custGeom>
              <a:avLst/>
              <a:gdLst/>
              <a:ahLst/>
              <a:cxnLst/>
              <a:rect l="0" t="0" r="0" b="0"/>
              <a:pathLst>
                <a:path w="197027" h="256269">
                  <a:moveTo>
                    <a:pt x="66674" y="224682"/>
                  </a:moveTo>
                  <a:lnTo>
                    <a:pt x="55495" y="213504"/>
                  </a:lnTo>
                  <a:lnTo>
                    <a:pt x="35465" y="153901"/>
                  </a:lnTo>
                  <a:lnTo>
                    <a:pt x="21125" y="98267"/>
                  </a:lnTo>
                  <a:lnTo>
                    <a:pt x="7027" y="40528"/>
                  </a:lnTo>
                  <a:lnTo>
                    <a:pt x="0" y="16494"/>
                  </a:lnTo>
                  <a:lnTo>
                    <a:pt x="2337" y="8681"/>
                  </a:lnTo>
                  <a:lnTo>
                    <a:pt x="8575" y="3472"/>
                  </a:lnTo>
                  <a:lnTo>
                    <a:pt x="17412" y="0"/>
                  </a:lnTo>
                  <a:lnTo>
                    <a:pt x="26814" y="25"/>
                  </a:lnTo>
                  <a:lnTo>
                    <a:pt x="46619" y="6291"/>
                  </a:lnTo>
                  <a:lnTo>
                    <a:pt x="108652" y="49571"/>
                  </a:lnTo>
                  <a:lnTo>
                    <a:pt x="168307" y="105374"/>
                  </a:lnTo>
                  <a:lnTo>
                    <a:pt x="183875" y="132010"/>
                  </a:lnTo>
                  <a:lnTo>
                    <a:pt x="195896" y="167718"/>
                  </a:lnTo>
                  <a:lnTo>
                    <a:pt x="197026" y="191176"/>
                  </a:lnTo>
                  <a:lnTo>
                    <a:pt x="192458" y="212130"/>
                  </a:lnTo>
                  <a:lnTo>
                    <a:pt x="182629" y="229242"/>
                  </a:lnTo>
                  <a:lnTo>
                    <a:pt x="167343" y="241527"/>
                  </a:lnTo>
                  <a:lnTo>
                    <a:pt x="158353" y="246440"/>
                  </a:lnTo>
                  <a:lnTo>
                    <a:pt x="105407" y="254326"/>
                  </a:lnTo>
                  <a:lnTo>
                    <a:pt x="66674" y="256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3675110" y="2232079"/>
            <a:ext cx="230963" cy="242119"/>
          </a:xfrm>
          <a:custGeom>
            <a:avLst/>
            <a:gdLst/>
            <a:ahLst/>
            <a:cxnLst/>
            <a:rect l="0" t="0" r="0" b="0"/>
            <a:pathLst>
              <a:path w="230963" h="242119">
                <a:moveTo>
                  <a:pt x="230962" y="10491"/>
                </a:moveTo>
                <a:lnTo>
                  <a:pt x="188271" y="7371"/>
                </a:lnTo>
                <a:lnTo>
                  <a:pt x="127724" y="938"/>
                </a:lnTo>
                <a:lnTo>
                  <a:pt x="72746" y="155"/>
                </a:lnTo>
                <a:lnTo>
                  <a:pt x="16825" y="0"/>
                </a:lnTo>
                <a:lnTo>
                  <a:pt x="8656" y="4667"/>
                </a:lnTo>
                <a:lnTo>
                  <a:pt x="4379" y="12457"/>
                </a:lnTo>
                <a:lnTo>
                  <a:pt x="0" y="71798"/>
                </a:lnTo>
                <a:lnTo>
                  <a:pt x="2586" y="123509"/>
                </a:lnTo>
                <a:lnTo>
                  <a:pt x="10075" y="185814"/>
                </a:lnTo>
                <a:lnTo>
                  <a:pt x="15646" y="217636"/>
                </a:lnTo>
                <a:lnTo>
                  <a:pt x="9864" y="2421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5803433" y="3863958"/>
            <a:ext cx="2732760" cy="577717"/>
            <a:chOff x="5803433" y="3863958"/>
            <a:chExt cx="2732760" cy="577717"/>
          </a:xfrm>
        </p:grpSpPr>
        <p:sp>
          <p:nvSpPr>
            <p:cNvPr id="75" name="Freeform 74"/>
            <p:cNvSpPr/>
            <p:nvPr/>
          </p:nvSpPr>
          <p:spPr>
            <a:xfrm>
              <a:off x="5803433" y="3863958"/>
              <a:ext cx="166226" cy="221100"/>
            </a:xfrm>
            <a:custGeom>
              <a:avLst/>
              <a:gdLst/>
              <a:ahLst/>
              <a:cxnLst/>
              <a:rect l="0" t="0" r="0" b="0"/>
              <a:pathLst>
                <a:path w="166226" h="221100">
                  <a:moveTo>
                    <a:pt x="166225" y="0"/>
                  </a:moveTo>
                  <a:lnTo>
                    <a:pt x="142178" y="17981"/>
                  </a:lnTo>
                  <a:lnTo>
                    <a:pt x="98420" y="73184"/>
                  </a:lnTo>
                  <a:lnTo>
                    <a:pt x="37416" y="126106"/>
                  </a:lnTo>
                  <a:lnTo>
                    <a:pt x="2871" y="154372"/>
                  </a:lnTo>
                  <a:lnTo>
                    <a:pt x="0" y="161406"/>
                  </a:lnTo>
                  <a:lnTo>
                    <a:pt x="426" y="168436"/>
                  </a:lnTo>
                  <a:lnTo>
                    <a:pt x="3050" y="175461"/>
                  </a:lnTo>
                  <a:lnTo>
                    <a:pt x="15324" y="186387"/>
                  </a:lnTo>
                  <a:lnTo>
                    <a:pt x="48204" y="199116"/>
                  </a:lnTo>
                  <a:lnTo>
                    <a:pt x="106127" y="208308"/>
                  </a:lnTo>
                  <a:lnTo>
                    <a:pt x="16622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53844" y="3893329"/>
              <a:ext cx="775399" cy="170672"/>
            </a:xfrm>
            <a:custGeom>
              <a:avLst/>
              <a:gdLst/>
              <a:ahLst/>
              <a:cxnLst/>
              <a:rect l="0" t="0" r="0" b="0"/>
              <a:pathLst>
                <a:path w="775399" h="170672">
                  <a:moveTo>
                    <a:pt x="0" y="118028"/>
                  </a:moveTo>
                  <a:lnTo>
                    <a:pt x="11179" y="106850"/>
                  </a:lnTo>
                  <a:lnTo>
                    <a:pt x="32264" y="101362"/>
                  </a:lnTo>
                  <a:lnTo>
                    <a:pt x="77020" y="101391"/>
                  </a:lnTo>
                  <a:lnTo>
                    <a:pt x="138956" y="106293"/>
                  </a:lnTo>
                  <a:lnTo>
                    <a:pt x="187661" y="107142"/>
                  </a:lnTo>
                  <a:lnTo>
                    <a:pt x="248116" y="107429"/>
                  </a:lnTo>
                  <a:lnTo>
                    <a:pt x="308237" y="107485"/>
                  </a:lnTo>
                  <a:lnTo>
                    <a:pt x="370502" y="107497"/>
                  </a:lnTo>
                  <a:lnTo>
                    <a:pt x="419264" y="107499"/>
                  </a:lnTo>
                  <a:lnTo>
                    <a:pt x="479738" y="107499"/>
                  </a:lnTo>
                  <a:lnTo>
                    <a:pt x="536744" y="104380"/>
                  </a:lnTo>
                  <a:lnTo>
                    <a:pt x="593064" y="98435"/>
                  </a:lnTo>
                  <a:lnTo>
                    <a:pt x="649249" y="97260"/>
                  </a:lnTo>
                  <a:lnTo>
                    <a:pt x="705408" y="97028"/>
                  </a:lnTo>
                  <a:lnTo>
                    <a:pt x="761562" y="96982"/>
                  </a:lnTo>
                  <a:lnTo>
                    <a:pt x="767411" y="94639"/>
                  </a:lnTo>
                  <a:lnTo>
                    <a:pt x="767801" y="90737"/>
                  </a:lnTo>
                  <a:lnTo>
                    <a:pt x="748799" y="67664"/>
                  </a:lnTo>
                  <a:lnTo>
                    <a:pt x="688479" y="35738"/>
                  </a:lnTo>
                  <a:lnTo>
                    <a:pt x="632254" y="5127"/>
                  </a:lnTo>
                  <a:lnTo>
                    <a:pt x="621544" y="647"/>
                  </a:lnTo>
                  <a:lnTo>
                    <a:pt x="616744" y="0"/>
                  </a:lnTo>
                  <a:lnTo>
                    <a:pt x="615883" y="1908"/>
                  </a:lnTo>
                  <a:lnTo>
                    <a:pt x="621166" y="10267"/>
                  </a:lnTo>
                  <a:lnTo>
                    <a:pt x="631314" y="21781"/>
                  </a:lnTo>
                  <a:lnTo>
                    <a:pt x="655770" y="35828"/>
                  </a:lnTo>
                  <a:lnTo>
                    <a:pt x="716202" y="63826"/>
                  </a:lnTo>
                  <a:lnTo>
                    <a:pt x="773543" y="95096"/>
                  </a:lnTo>
                  <a:lnTo>
                    <a:pt x="775398" y="101570"/>
                  </a:lnTo>
                  <a:lnTo>
                    <a:pt x="773126" y="108226"/>
                  </a:lnTo>
                  <a:lnTo>
                    <a:pt x="768101" y="115003"/>
                  </a:lnTo>
                  <a:lnTo>
                    <a:pt x="753160" y="125652"/>
                  </a:lnTo>
                  <a:lnTo>
                    <a:pt x="728137" y="141344"/>
                  </a:lnTo>
                  <a:lnTo>
                    <a:pt x="702785" y="157692"/>
                  </a:lnTo>
                  <a:lnTo>
                    <a:pt x="663296" y="170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954441" y="4148228"/>
              <a:ext cx="183674" cy="242275"/>
            </a:xfrm>
            <a:custGeom>
              <a:avLst/>
              <a:gdLst/>
              <a:ahLst/>
              <a:cxnLst/>
              <a:rect l="0" t="0" r="0" b="0"/>
              <a:pathLst>
                <a:path w="183674" h="242275">
                  <a:moveTo>
                    <a:pt x="57331" y="0"/>
                  </a:moveTo>
                  <a:lnTo>
                    <a:pt x="50095" y="27555"/>
                  </a:lnTo>
                  <a:lnTo>
                    <a:pt x="44333" y="80659"/>
                  </a:lnTo>
                  <a:lnTo>
                    <a:pt x="28930" y="143636"/>
                  </a:lnTo>
                  <a:lnTo>
                    <a:pt x="11664" y="199546"/>
                  </a:lnTo>
                  <a:lnTo>
                    <a:pt x="0" y="242274"/>
                  </a:lnTo>
                  <a:lnTo>
                    <a:pt x="393" y="242234"/>
                  </a:lnTo>
                  <a:lnTo>
                    <a:pt x="19091" y="179220"/>
                  </a:lnTo>
                  <a:lnTo>
                    <a:pt x="36322" y="118039"/>
                  </a:lnTo>
                  <a:lnTo>
                    <a:pt x="54998" y="64634"/>
                  </a:lnTo>
                  <a:lnTo>
                    <a:pt x="80435" y="19631"/>
                  </a:lnTo>
                  <a:lnTo>
                    <a:pt x="85601" y="15427"/>
                  </a:lnTo>
                  <a:lnTo>
                    <a:pt x="91386" y="14964"/>
                  </a:lnTo>
                  <a:lnTo>
                    <a:pt x="97581" y="16995"/>
                  </a:lnTo>
                  <a:lnTo>
                    <a:pt x="107585" y="28610"/>
                  </a:lnTo>
                  <a:lnTo>
                    <a:pt x="130821" y="88010"/>
                  </a:lnTo>
                  <a:lnTo>
                    <a:pt x="148550" y="146510"/>
                  </a:lnTo>
                  <a:lnTo>
                    <a:pt x="160268" y="177551"/>
                  </a:lnTo>
                  <a:lnTo>
                    <a:pt x="178356" y="209593"/>
                  </a:lnTo>
                  <a:lnTo>
                    <a:pt x="183673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11772" y="4295626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50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01285" y="4142647"/>
              <a:ext cx="221162" cy="216152"/>
            </a:xfrm>
            <a:custGeom>
              <a:avLst/>
              <a:gdLst/>
              <a:ahLst/>
              <a:cxnLst/>
              <a:rect l="0" t="0" r="0" b="0"/>
              <a:pathLst>
                <a:path w="221162" h="216152">
                  <a:moveTo>
                    <a:pt x="0" y="47695"/>
                  </a:moveTo>
                  <a:lnTo>
                    <a:pt x="17958" y="101570"/>
                  </a:lnTo>
                  <a:lnTo>
                    <a:pt x="37471" y="164786"/>
                  </a:lnTo>
                  <a:lnTo>
                    <a:pt x="40050" y="190202"/>
                  </a:lnTo>
                  <a:lnTo>
                    <a:pt x="39568" y="194173"/>
                  </a:lnTo>
                  <a:lnTo>
                    <a:pt x="38077" y="192140"/>
                  </a:lnTo>
                  <a:lnTo>
                    <a:pt x="34471" y="177404"/>
                  </a:lnTo>
                  <a:lnTo>
                    <a:pt x="26376" y="116479"/>
                  </a:lnTo>
                  <a:lnTo>
                    <a:pt x="23277" y="62625"/>
                  </a:lnTo>
                  <a:lnTo>
                    <a:pt x="27113" y="39122"/>
                  </a:lnTo>
                  <a:lnTo>
                    <a:pt x="38956" y="20098"/>
                  </a:lnTo>
                  <a:lnTo>
                    <a:pt x="47027" y="11750"/>
                  </a:lnTo>
                  <a:lnTo>
                    <a:pt x="68474" y="2474"/>
                  </a:lnTo>
                  <a:lnTo>
                    <a:pt x="80744" y="0"/>
                  </a:lnTo>
                  <a:lnTo>
                    <a:pt x="91264" y="690"/>
                  </a:lnTo>
                  <a:lnTo>
                    <a:pt x="109192" y="7696"/>
                  </a:lnTo>
                  <a:lnTo>
                    <a:pt x="132438" y="24795"/>
                  </a:lnTo>
                  <a:lnTo>
                    <a:pt x="148555" y="50268"/>
                  </a:lnTo>
                  <a:lnTo>
                    <a:pt x="149340" y="59939"/>
                  </a:lnTo>
                  <a:lnTo>
                    <a:pt x="143972" y="80043"/>
                  </a:lnTo>
                  <a:lnTo>
                    <a:pt x="130668" y="94437"/>
                  </a:lnTo>
                  <a:lnTo>
                    <a:pt x="90430" y="114768"/>
                  </a:lnTo>
                  <a:lnTo>
                    <a:pt x="102833" y="113712"/>
                  </a:lnTo>
                  <a:lnTo>
                    <a:pt x="165872" y="130141"/>
                  </a:lnTo>
                  <a:lnTo>
                    <a:pt x="206940" y="154014"/>
                  </a:lnTo>
                  <a:lnTo>
                    <a:pt x="215169" y="160688"/>
                  </a:lnTo>
                  <a:lnTo>
                    <a:pt x="219485" y="168647"/>
                  </a:lnTo>
                  <a:lnTo>
                    <a:pt x="221161" y="186849"/>
                  </a:lnTo>
                  <a:lnTo>
                    <a:pt x="217630" y="194277"/>
                  </a:lnTo>
                  <a:lnTo>
                    <a:pt x="204349" y="205649"/>
                  </a:lnTo>
                  <a:lnTo>
                    <a:pt x="171552" y="213039"/>
                  </a:lnTo>
                  <a:lnTo>
                    <a:pt x="119717" y="215536"/>
                  </a:lnTo>
                  <a:lnTo>
                    <a:pt x="73699" y="2161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48849" y="4000829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21058" y="0"/>
                  </a:moveTo>
                  <a:lnTo>
                    <a:pt x="21058" y="58617"/>
                  </a:lnTo>
                  <a:lnTo>
                    <a:pt x="13822" y="113960"/>
                  </a:lnTo>
                  <a:lnTo>
                    <a:pt x="11179" y="176885"/>
                  </a:lnTo>
                  <a:lnTo>
                    <a:pt x="10658" y="240311"/>
                  </a:lnTo>
                  <a:lnTo>
                    <a:pt x="10555" y="300759"/>
                  </a:lnTo>
                  <a:lnTo>
                    <a:pt x="9366" y="34010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148849" y="4369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69865" y="4369326"/>
              <a:ext cx="442198" cy="21058"/>
            </a:xfrm>
            <a:custGeom>
              <a:avLst/>
              <a:gdLst/>
              <a:ahLst/>
              <a:cxnLst/>
              <a:rect l="0" t="0" r="0" b="0"/>
              <a:pathLst>
                <a:path w="442198" h="21058">
                  <a:moveTo>
                    <a:pt x="442197" y="21057"/>
                  </a:moveTo>
                  <a:lnTo>
                    <a:pt x="404718" y="12724"/>
                  </a:lnTo>
                  <a:lnTo>
                    <a:pt x="353295" y="10962"/>
                  </a:lnTo>
                  <a:lnTo>
                    <a:pt x="306411" y="10657"/>
                  </a:lnTo>
                  <a:lnTo>
                    <a:pt x="255476" y="10567"/>
                  </a:lnTo>
                  <a:lnTo>
                    <a:pt x="203339" y="10540"/>
                  </a:lnTo>
                  <a:lnTo>
                    <a:pt x="148960" y="3295"/>
                  </a:lnTo>
                  <a:lnTo>
                    <a:pt x="94372" y="651"/>
                  </a:lnTo>
                  <a:lnTo>
                    <a:pt x="38528" y="1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06128" y="3979772"/>
              <a:ext cx="106059" cy="147400"/>
            </a:xfrm>
            <a:custGeom>
              <a:avLst/>
              <a:gdLst/>
              <a:ahLst/>
              <a:cxnLst/>
              <a:rect l="0" t="0" r="0" b="0"/>
              <a:pathLst>
                <a:path w="106059" h="147400">
                  <a:moveTo>
                    <a:pt x="85002" y="0"/>
                  </a:moveTo>
                  <a:lnTo>
                    <a:pt x="25408" y="49498"/>
                  </a:lnTo>
                  <a:lnTo>
                    <a:pt x="4303" y="70298"/>
                  </a:lnTo>
                  <a:lnTo>
                    <a:pt x="787" y="78451"/>
                  </a:lnTo>
                  <a:lnTo>
                    <a:pt x="0" y="96868"/>
                  </a:lnTo>
                  <a:lnTo>
                    <a:pt x="3767" y="104353"/>
                  </a:lnTo>
                  <a:lnTo>
                    <a:pt x="17312" y="115789"/>
                  </a:lnTo>
                  <a:lnTo>
                    <a:pt x="75001" y="140069"/>
                  </a:lnTo>
                  <a:lnTo>
                    <a:pt x="10605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59544" y="4004333"/>
              <a:ext cx="576649" cy="164953"/>
            </a:xfrm>
            <a:custGeom>
              <a:avLst/>
              <a:gdLst/>
              <a:ahLst/>
              <a:cxnLst/>
              <a:rect l="0" t="0" r="0" b="0"/>
              <a:pathLst>
                <a:path w="576649" h="164953">
                  <a:moveTo>
                    <a:pt x="0" y="59667"/>
                  </a:moveTo>
                  <a:lnTo>
                    <a:pt x="58617" y="59667"/>
                  </a:lnTo>
                  <a:lnTo>
                    <a:pt x="112791" y="66902"/>
                  </a:lnTo>
                  <a:lnTo>
                    <a:pt x="171671" y="69545"/>
                  </a:lnTo>
                  <a:lnTo>
                    <a:pt x="233691" y="75656"/>
                  </a:lnTo>
                  <a:lnTo>
                    <a:pt x="289833" y="80892"/>
                  </a:lnTo>
                  <a:lnTo>
                    <a:pt x="326082" y="86493"/>
                  </a:lnTo>
                  <a:lnTo>
                    <a:pt x="382779" y="82210"/>
                  </a:lnTo>
                  <a:lnTo>
                    <a:pt x="438779" y="86606"/>
                  </a:lnTo>
                  <a:lnTo>
                    <a:pt x="492041" y="90334"/>
                  </a:lnTo>
                  <a:lnTo>
                    <a:pt x="544503" y="94190"/>
                  </a:lnTo>
                  <a:lnTo>
                    <a:pt x="556024" y="96720"/>
                  </a:lnTo>
                  <a:lnTo>
                    <a:pt x="562535" y="94898"/>
                  </a:lnTo>
                  <a:lnTo>
                    <a:pt x="565706" y="90173"/>
                  </a:lnTo>
                  <a:lnTo>
                    <a:pt x="566651" y="83514"/>
                  </a:lnTo>
                  <a:lnTo>
                    <a:pt x="563770" y="76735"/>
                  </a:lnTo>
                  <a:lnTo>
                    <a:pt x="542949" y="56015"/>
                  </a:lnTo>
                  <a:lnTo>
                    <a:pt x="483913" y="14031"/>
                  </a:lnTo>
                  <a:lnTo>
                    <a:pt x="463077" y="0"/>
                  </a:lnTo>
                  <a:lnTo>
                    <a:pt x="458457" y="2"/>
                  </a:lnTo>
                  <a:lnTo>
                    <a:pt x="457716" y="4682"/>
                  </a:lnTo>
                  <a:lnTo>
                    <a:pt x="463132" y="20021"/>
                  </a:lnTo>
                  <a:lnTo>
                    <a:pt x="492238" y="56020"/>
                  </a:lnTo>
                  <a:lnTo>
                    <a:pt x="527991" y="83036"/>
                  </a:lnTo>
                  <a:lnTo>
                    <a:pt x="573684" y="110260"/>
                  </a:lnTo>
                  <a:lnTo>
                    <a:pt x="576648" y="116792"/>
                  </a:lnTo>
                  <a:lnTo>
                    <a:pt x="576285" y="123487"/>
                  </a:lnTo>
                  <a:lnTo>
                    <a:pt x="573703" y="130289"/>
                  </a:lnTo>
                  <a:lnTo>
                    <a:pt x="567302" y="134824"/>
                  </a:lnTo>
                  <a:lnTo>
                    <a:pt x="510376" y="148289"/>
                  </a:lnTo>
                  <a:lnTo>
                    <a:pt x="473783" y="164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966874" y="4195211"/>
              <a:ext cx="224298" cy="225728"/>
            </a:xfrm>
            <a:custGeom>
              <a:avLst/>
              <a:gdLst/>
              <a:ahLst/>
              <a:cxnLst/>
              <a:rect l="0" t="0" r="0" b="0"/>
              <a:pathLst>
                <a:path w="224298" h="225728">
                  <a:moveTo>
                    <a:pt x="140069" y="37244"/>
                  </a:moveTo>
                  <a:lnTo>
                    <a:pt x="110760" y="7936"/>
                  </a:lnTo>
                  <a:lnTo>
                    <a:pt x="88049" y="822"/>
                  </a:lnTo>
                  <a:lnTo>
                    <a:pt x="61966" y="0"/>
                  </a:lnTo>
                  <a:lnTo>
                    <a:pt x="42576" y="7434"/>
                  </a:lnTo>
                  <a:lnTo>
                    <a:pt x="18506" y="30362"/>
                  </a:lnTo>
                  <a:lnTo>
                    <a:pt x="2145" y="59382"/>
                  </a:lnTo>
                  <a:lnTo>
                    <a:pt x="0" y="82958"/>
                  </a:lnTo>
                  <a:lnTo>
                    <a:pt x="8156" y="130632"/>
                  </a:lnTo>
                  <a:lnTo>
                    <a:pt x="29437" y="172675"/>
                  </a:lnTo>
                  <a:lnTo>
                    <a:pt x="42547" y="189463"/>
                  </a:lnTo>
                  <a:lnTo>
                    <a:pt x="68669" y="206478"/>
                  </a:lnTo>
                  <a:lnTo>
                    <a:pt x="110108" y="221539"/>
                  </a:lnTo>
                  <a:lnTo>
                    <a:pt x="162139" y="225727"/>
                  </a:lnTo>
                  <a:lnTo>
                    <a:pt x="197301" y="223333"/>
                  </a:lnTo>
                  <a:lnTo>
                    <a:pt x="224297" y="216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261217" y="4202611"/>
              <a:ext cx="206797" cy="239064"/>
            </a:xfrm>
            <a:custGeom>
              <a:avLst/>
              <a:gdLst/>
              <a:ahLst/>
              <a:cxnLst/>
              <a:rect l="0" t="0" r="0" b="0"/>
              <a:pathLst>
                <a:path w="206797" h="239064">
                  <a:moveTo>
                    <a:pt x="35239" y="198300"/>
                  </a:moveTo>
                  <a:lnTo>
                    <a:pt x="26905" y="160823"/>
                  </a:lnTo>
                  <a:lnTo>
                    <a:pt x="16594" y="104154"/>
                  </a:lnTo>
                  <a:lnTo>
                    <a:pt x="0" y="45393"/>
                  </a:lnTo>
                  <a:lnTo>
                    <a:pt x="751" y="10275"/>
                  </a:lnTo>
                  <a:lnTo>
                    <a:pt x="7568" y="3930"/>
                  </a:lnTo>
                  <a:lnTo>
                    <a:pt x="30740" y="0"/>
                  </a:lnTo>
                  <a:lnTo>
                    <a:pt x="71080" y="9953"/>
                  </a:lnTo>
                  <a:lnTo>
                    <a:pt x="101491" y="27720"/>
                  </a:lnTo>
                  <a:lnTo>
                    <a:pt x="161851" y="77635"/>
                  </a:lnTo>
                  <a:lnTo>
                    <a:pt x="187657" y="105226"/>
                  </a:lnTo>
                  <a:lnTo>
                    <a:pt x="204532" y="141217"/>
                  </a:lnTo>
                  <a:lnTo>
                    <a:pt x="206796" y="167861"/>
                  </a:lnTo>
                  <a:lnTo>
                    <a:pt x="202733" y="192961"/>
                  </a:lnTo>
                  <a:lnTo>
                    <a:pt x="193128" y="211915"/>
                  </a:lnTo>
                  <a:lnTo>
                    <a:pt x="174823" y="225019"/>
                  </a:lnTo>
                  <a:lnTo>
                    <a:pt x="151088" y="233572"/>
                  </a:lnTo>
                  <a:lnTo>
                    <a:pt x="97723" y="239063"/>
                  </a:lnTo>
                  <a:lnTo>
                    <a:pt x="59212" y="236895"/>
                  </a:lnTo>
                  <a:lnTo>
                    <a:pt x="24710" y="229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350820" y="238790"/>
            <a:ext cx="1291626" cy="488574"/>
            <a:chOff x="350820" y="238790"/>
            <a:chExt cx="1291626" cy="488574"/>
          </a:xfrm>
        </p:grpSpPr>
        <p:sp>
          <p:nvSpPr>
            <p:cNvPr id="2" name="Freeform 1"/>
            <p:cNvSpPr/>
            <p:nvPr/>
          </p:nvSpPr>
          <p:spPr>
            <a:xfrm>
              <a:off x="350820" y="238790"/>
              <a:ext cx="426998" cy="463929"/>
            </a:xfrm>
            <a:custGeom>
              <a:avLst/>
              <a:gdLst/>
              <a:ahLst/>
              <a:cxnLst/>
              <a:rect l="0" t="0" r="0" b="0"/>
              <a:pathLst>
                <a:path w="426998" h="463929">
                  <a:moveTo>
                    <a:pt x="301946" y="66536"/>
                  </a:moveTo>
                  <a:lnTo>
                    <a:pt x="253046" y="23874"/>
                  </a:lnTo>
                  <a:lnTo>
                    <a:pt x="212588" y="6322"/>
                  </a:lnTo>
                  <a:lnTo>
                    <a:pt x="180343" y="0"/>
                  </a:lnTo>
                  <a:lnTo>
                    <a:pt x="130475" y="1848"/>
                  </a:lnTo>
                  <a:lnTo>
                    <a:pt x="74230" y="6185"/>
                  </a:lnTo>
                  <a:lnTo>
                    <a:pt x="39893" y="17849"/>
                  </a:lnTo>
                  <a:lnTo>
                    <a:pt x="28978" y="23549"/>
                  </a:lnTo>
                  <a:lnTo>
                    <a:pt x="13731" y="39242"/>
                  </a:lnTo>
                  <a:lnTo>
                    <a:pt x="8027" y="48340"/>
                  </a:lnTo>
                  <a:lnTo>
                    <a:pt x="0" y="89091"/>
                  </a:lnTo>
                  <a:lnTo>
                    <a:pt x="4361" y="115165"/>
                  </a:lnTo>
                  <a:lnTo>
                    <a:pt x="26225" y="160500"/>
                  </a:lnTo>
                  <a:lnTo>
                    <a:pt x="51795" y="187054"/>
                  </a:lnTo>
                  <a:lnTo>
                    <a:pt x="87188" y="204150"/>
                  </a:lnTo>
                  <a:lnTo>
                    <a:pt x="132899" y="211036"/>
                  </a:lnTo>
                  <a:lnTo>
                    <a:pt x="185106" y="206127"/>
                  </a:lnTo>
                  <a:lnTo>
                    <a:pt x="239266" y="203944"/>
                  </a:lnTo>
                  <a:lnTo>
                    <a:pt x="295024" y="209102"/>
                  </a:lnTo>
                  <a:lnTo>
                    <a:pt x="353677" y="224751"/>
                  </a:lnTo>
                  <a:lnTo>
                    <a:pt x="364510" y="228165"/>
                  </a:lnTo>
                  <a:lnTo>
                    <a:pt x="382785" y="241316"/>
                  </a:lnTo>
                  <a:lnTo>
                    <a:pt x="413581" y="272766"/>
                  </a:lnTo>
                  <a:lnTo>
                    <a:pt x="421752" y="293504"/>
                  </a:lnTo>
                  <a:lnTo>
                    <a:pt x="426997" y="344946"/>
                  </a:lnTo>
                  <a:lnTo>
                    <a:pt x="422317" y="380655"/>
                  </a:lnTo>
                  <a:lnTo>
                    <a:pt x="407932" y="407873"/>
                  </a:lnTo>
                  <a:lnTo>
                    <a:pt x="388851" y="430755"/>
                  </a:lnTo>
                  <a:lnTo>
                    <a:pt x="362791" y="446764"/>
                  </a:lnTo>
                  <a:lnTo>
                    <a:pt x="321374" y="461484"/>
                  </a:lnTo>
                  <a:lnTo>
                    <a:pt x="282876" y="463928"/>
                  </a:lnTo>
                  <a:lnTo>
                    <a:pt x="219598" y="451764"/>
                  </a:lnTo>
                  <a:lnTo>
                    <a:pt x="177145" y="429976"/>
                  </a:lnTo>
                  <a:lnTo>
                    <a:pt x="137665" y="396225"/>
                  </a:lnTo>
                  <a:lnTo>
                    <a:pt x="129497" y="385420"/>
                  </a:lnTo>
                  <a:lnTo>
                    <a:pt x="122962" y="371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52808" y="294797"/>
              <a:ext cx="19591" cy="400084"/>
            </a:xfrm>
            <a:custGeom>
              <a:avLst/>
              <a:gdLst/>
              <a:ahLst/>
              <a:cxnLst/>
              <a:rect l="0" t="0" r="0" b="0"/>
              <a:pathLst>
                <a:path w="19591" h="400084">
                  <a:moveTo>
                    <a:pt x="0" y="0"/>
                  </a:moveTo>
                  <a:lnTo>
                    <a:pt x="0" y="58617"/>
                  </a:lnTo>
                  <a:lnTo>
                    <a:pt x="7235" y="121197"/>
                  </a:lnTo>
                  <a:lnTo>
                    <a:pt x="9553" y="171351"/>
                  </a:lnTo>
                  <a:lnTo>
                    <a:pt x="13455" y="227693"/>
                  </a:lnTo>
                  <a:lnTo>
                    <a:pt x="19555" y="278553"/>
                  </a:lnTo>
                  <a:lnTo>
                    <a:pt x="19590" y="332490"/>
                  </a:lnTo>
                  <a:lnTo>
                    <a:pt x="12665" y="375033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3336" y="347440"/>
              <a:ext cx="157929" cy="210571"/>
            </a:xfrm>
            <a:custGeom>
              <a:avLst/>
              <a:gdLst/>
              <a:ahLst/>
              <a:cxnLst/>
              <a:rect l="0" t="0" r="0" b="0"/>
              <a:pathLst>
                <a:path w="157929" h="210571">
                  <a:moveTo>
                    <a:pt x="0" y="210570"/>
                  </a:moveTo>
                  <a:lnTo>
                    <a:pt x="34747" y="173483"/>
                  </a:lnTo>
                  <a:lnTo>
                    <a:pt x="66559" y="115330"/>
                  </a:lnTo>
                  <a:lnTo>
                    <a:pt x="81982" y="85255"/>
                  </a:lnTo>
                  <a:lnTo>
                    <a:pt x="136431" y="2873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6507" y="505367"/>
              <a:ext cx="136872" cy="221100"/>
            </a:xfrm>
            <a:custGeom>
              <a:avLst/>
              <a:gdLst/>
              <a:ahLst/>
              <a:cxnLst/>
              <a:rect l="0" t="0" r="0" b="0"/>
              <a:pathLst>
                <a:path w="136872" h="221100">
                  <a:moveTo>
                    <a:pt x="0" y="0"/>
                  </a:moveTo>
                  <a:lnTo>
                    <a:pt x="9576" y="24047"/>
                  </a:lnTo>
                  <a:lnTo>
                    <a:pt x="52998" y="85122"/>
                  </a:lnTo>
                  <a:lnTo>
                    <a:pt x="86615" y="144224"/>
                  </a:lnTo>
                  <a:lnTo>
                    <a:pt x="107490" y="185767"/>
                  </a:lnTo>
                  <a:lnTo>
                    <a:pt x="136871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5329" y="445438"/>
              <a:ext cx="166904" cy="260775"/>
            </a:xfrm>
            <a:custGeom>
              <a:avLst/>
              <a:gdLst/>
              <a:ahLst/>
              <a:cxnLst/>
              <a:rect l="0" t="0" r="0" b="0"/>
              <a:pathLst>
                <a:path w="166904" h="260775">
                  <a:moveTo>
                    <a:pt x="39106" y="123100"/>
                  </a:moveTo>
                  <a:lnTo>
                    <a:pt x="94151" y="105142"/>
                  </a:lnTo>
                  <a:lnTo>
                    <a:pt x="129765" y="93733"/>
                  </a:lnTo>
                  <a:lnTo>
                    <a:pt x="148029" y="82362"/>
                  </a:lnTo>
                  <a:lnTo>
                    <a:pt x="160826" y="66390"/>
                  </a:lnTo>
                  <a:lnTo>
                    <a:pt x="165876" y="57217"/>
                  </a:lnTo>
                  <a:lnTo>
                    <a:pt x="166903" y="47593"/>
                  </a:lnTo>
                  <a:lnTo>
                    <a:pt x="161805" y="27540"/>
                  </a:lnTo>
                  <a:lnTo>
                    <a:pt x="148621" y="13169"/>
                  </a:lnTo>
                  <a:lnTo>
                    <a:pt x="140192" y="7699"/>
                  </a:lnTo>
                  <a:lnTo>
                    <a:pt x="105972" y="0"/>
                  </a:lnTo>
                  <a:lnTo>
                    <a:pt x="82862" y="4438"/>
                  </a:lnTo>
                  <a:lnTo>
                    <a:pt x="53240" y="20091"/>
                  </a:lnTo>
                  <a:lnTo>
                    <a:pt x="29646" y="42666"/>
                  </a:lnTo>
                  <a:lnTo>
                    <a:pt x="10956" y="71582"/>
                  </a:lnTo>
                  <a:lnTo>
                    <a:pt x="3198" y="93184"/>
                  </a:lnTo>
                  <a:lnTo>
                    <a:pt x="0" y="130484"/>
                  </a:lnTo>
                  <a:lnTo>
                    <a:pt x="11888" y="185857"/>
                  </a:lnTo>
                  <a:lnTo>
                    <a:pt x="27402" y="217734"/>
                  </a:lnTo>
                  <a:lnTo>
                    <a:pt x="57995" y="243817"/>
                  </a:lnTo>
                  <a:lnTo>
                    <a:pt x="96695" y="260774"/>
                  </a:lnTo>
                  <a:lnTo>
                    <a:pt x="120853" y="259938"/>
                  </a:lnTo>
                  <a:lnTo>
                    <a:pt x="154919" y="2494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57830" y="473782"/>
              <a:ext cx="384616" cy="253582"/>
            </a:xfrm>
            <a:custGeom>
              <a:avLst/>
              <a:gdLst/>
              <a:ahLst/>
              <a:cxnLst/>
              <a:rect l="0" t="0" r="0" b="0"/>
              <a:pathLst>
                <a:path w="384616" h="253582">
                  <a:moveTo>
                    <a:pt x="5589" y="31585"/>
                  </a:moveTo>
                  <a:lnTo>
                    <a:pt x="0" y="48353"/>
                  </a:lnTo>
                  <a:lnTo>
                    <a:pt x="4442" y="101101"/>
                  </a:lnTo>
                  <a:lnTo>
                    <a:pt x="16584" y="154675"/>
                  </a:lnTo>
                  <a:lnTo>
                    <a:pt x="24514" y="176369"/>
                  </a:lnTo>
                  <a:lnTo>
                    <a:pt x="55366" y="216782"/>
                  </a:lnTo>
                  <a:lnTo>
                    <a:pt x="63340" y="220561"/>
                  </a:lnTo>
                  <a:lnTo>
                    <a:pt x="81559" y="221639"/>
                  </a:lnTo>
                  <a:lnTo>
                    <a:pt x="90161" y="217949"/>
                  </a:lnTo>
                  <a:lnTo>
                    <a:pt x="105958" y="204491"/>
                  </a:lnTo>
                  <a:lnTo>
                    <a:pt x="122416" y="177183"/>
                  </a:lnTo>
                  <a:lnTo>
                    <a:pt x="145750" y="115655"/>
                  </a:lnTo>
                  <a:lnTo>
                    <a:pt x="150502" y="111029"/>
                  </a:lnTo>
                  <a:lnTo>
                    <a:pt x="156010" y="110284"/>
                  </a:lnTo>
                  <a:lnTo>
                    <a:pt x="162022" y="112127"/>
                  </a:lnTo>
                  <a:lnTo>
                    <a:pt x="167199" y="118035"/>
                  </a:lnTo>
                  <a:lnTo>
                    <a:pt x="206941" y="179025"/>
                  </a:lnTo>
                  <a:lnTo>
                    <a:pt x="239901" y="217987"/>
                  </a:lnTo>
                  <a:lnTo>
                    <a:pt x="279861" y="248560"/>
                  </a:lnTo>
                  <a:lnTo>
                    <a:pt x="300623" y="253581"/>
                  </a:lnTo>
                  <a:lnTo>
                    <a:pt x="311073" y="253282"/>
                  </a:lnTo>
                  <a:lnTo>
                    <a:pt x="328923" y="246710"/>
                  </a:lnTo>
                  <a:lnTo>
                    <a:pt x="336958" y="241683"/>
                  </a:lnTo>
                  <a:lnTo>
                    <a:pt x="359446" y="206660"/>
                  </a:lnTo>
                  <a:lnTo>
                    <a:pt x="375338" y="159239"/>
                  </a:lnTo>
                  <a:lnTo>
                    <a:pt x="381866" y="108143"/>
                  </a:lnTo>
                  <a:lnTo>
                    <a:pt x="383801" y="55959"/>
                  </a:lnTo>
                  <a:lnTo>
                    <a:pt x="3846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63295" y="231626"/>
            <a:ext cx="3000623" cy="600126"/>
            <a:chOff x="663295" y="231626"/>
            <a:chExt cx="3000623" cy="600126"/>
          </a:xfrm>
        </p:grpSpPr>
        <p:sp>
          <p:nvSpPr>
            <p:cNvPr id="9" name="Freeform 8"/>
            <p:cNvSpPr/>
            <p:nvPr/>
          </p:nvSpPr>
          <p:spPr>
            <a:xfrm>
              <a:off x="2205395" y="231626"/>
              <a:ext cx="310916" cy="499077"/>
            </a:xfrm>
            <a:custGeom>
              <a:avLst/>
              <a:gdLst/>
              <a:ahLst/>
              <a:cxnLst/>
              <a:rect l="0" t="0" r="0" b="0"/>
              <a:pathLst>
                <a:path w="310916" h="499077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2138" y="122850"/>
                  </a:lnTo>
                  <a:lnTo>
                    <a:pt x="14349" y="166124"/>
                  </a:lnTo>
                  <a:lnTo>
                    <a:pt x="15332" y="209534"/>
                  </a:lnTo>
                  <a:lnTo>
                    <a:pt x="15768" y="252224"/>
                  </a:lnTo>
                  <a:lnTo>
                    <a:pt x="16014" y="314549"/>
                  </a:lnTo>
                  <a:lnTo>
                    <a:pt x="17257" y="370580"/>
                  </a:lnTo>
                  <a:lnTo>
                    <a:pt x="23344" y="423057"/>
                  </a:lnTo>
                  <a:lnTo>
                    <a:pt x="22874" y="480184"/>
                  </a:lnTo>
                  <a:lnTo>
                    <a:pt x="20622" y="492088"/>
                  </a:lnTo>
                  <a:lnTo>
                    <a:pt x="21460" y="497685"/>
                  </a:lnTo>
                  <a:lnTo>
                    <a:pt x="24359" y="499076"/>
                  </a:lnTo>
                  <a:lnTo>
                    <a:pt x="70279" y="488162"/>
                  </a:lnTo>
                  <a:lnTo>
                    <a:pt x="133618" y="481952"/>
                  </a:lnTo>
                  <a:lnTo>
                    <a:pt x="196865" y="475397"/>
                  </a:lnTo>
                  <a:lnTo>
                    <a:pt x="253249" y="480167"/>
                  </a:lnTo>
                  <a:lnTo>
                    <a:pt x="310915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58425" y="589595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11452" y="54145"/>
                  </a:lnTo>
                  <a:lnTo>
                    <a:pt x="19159" y="114681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58425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63709" y="542999"/>
              <a:ext cx="347442" cy="227468"/>
            </a:xfrm>
            <a:custGeom>
              <a:avLst/>
              <a:gdLst/>
              <a:ahLst/>
              <a:cxnLst/>
              <a:rect l="0" t="0" r="0" b="0"/>
              <a:pathLst>
                <a:path w="347442" h="227468">
                  <a:moveTo>
                    <a:pt x="0" y="46596"/>
                  </a:moveTo>
                  <a:lnTo>
                    <a:pt x="19786" y="95527"/>
                  </a:lnTo>
                  <a:lnTo>
                    <a:pt x="34844" y="154658"/>
                  </a:lnTo>
                  <a:lnTo>
                    <a:pt x="52610" y="214031"/>
                  </a:lnTo>
                  <a:lnTo>
                    <a:pt x="57308" y="227467"/>
                  </a:lnTo>
                  <a:lnTo>
                    <a:pt x="44685" y="165680"/>
                  </a:lnTo>
                  <a:lnTo>
                    <a:pt x="42622" y="106904"/>
                  </a:lnTo>
                  <a:lnTo>
                    <a:pt x="47854" y="69924"/>
                  </a:lnTo>
                  <a:lnTo>
                    <a:pt x="62402" y="42330"/>
                  </a:lnTo>
                  <a:lnTo>
                    <a:pt x="69678" y="37903"/>
                  </a:lnTo>
                  <a:lnTo>
                    <a:pt x="87120" y="36104"/>
                  </a:lnTo>
                  <a:lnTo>
                    <a:pt x="103451" y="42323"/>
                  </a:lnTo>
                  <a:lnTo>
                    <a:pt x="111082" y="47257"/>
                  </a:lnTo>
                  <a:lnTo>
                    <a:pt x="154311" y="103697"/>
                  </a:lnTo>
                  <a:lnTo>
                    <a:pt x="181303" y="150639"/>
                  </a:lnTo>
                  <a:lnTo>
                    <a:pt x="190934" y="177455"/>
                  </a:lnTo>
                  <a:lnTo>
                    <a:pt x="193970" y="181799"/>
                  </a:lnTo>
                  <a:lnTo>
                    <a:pt x="195994" y="180015"/>
                  </a:lnTo>
                  <a:lnTo>
                    <a:pt x="200582" y="166725"/>
                  </a:lnTo>
                  <a:lnTo>
                    <a:pt x="229113" y="125067"/>
                  </a:lnTo>
                  <a:lnTo>
                    <a:pt x="286862" y="84299"/>
                  </a:lnTo>
                  <a:lnTo>
                    <a:pt x="307395" y="62707"/>
                  </a:lnTo>
                  <a:lnTo>
                    <a:pt x="317164" y="44398"/>
                  </a:lnTo>
                  <a:lnTo>
                    <a:pt x="317898" y="34602"/>
                  </a:lnTo>
                  <a:lnTo>
                    <a:pt x="312474" y="14359"/>
                  </a:lnTo>
                  <a:lnTo>
                    <a:pt x="304242" y="7558"/>
                  </a:lnTo>
                  <a:lnTo>
                    <a:pt x="279498" y="0"/>
                  </a:lnTo>
                  <a:lnTo>
                    <a:pt x="255243" y="2880"/>
                  </a:lnTo>
                  <a:lnTo>
                    <a:pt x="233934" y="13129"/>
                  </a:lnTo>
                  <a:lnTo>
                    <a:pt x="216665" y="29382"/>
                  </a:lnTo>
                  <a:lnTo>
                    <a:pt x="199378" y="58264"/>
                  </a:lnTo>
                  <a:lnTo>
                    <a:pt x="197017" y="78688"/>
                  </a:lnTo>
                  <a:lnTo>
                    <a:pt x="201983" y="138127"/>
                  </a:lnTo>
                  <a:lnTo>
                    <a:pt x="211043" y="160976"/>
                  </a:lnTo>
                  <a:lnTo>
                    <a:pt x="234887" y="187981"/>
                  </a:lnTo>
                  <a:lnTo>
                    <a:pt x="257253" y="197172"/>
                  </a:lnTo>
                  <a:lnTo>
                    <a:pt x="282791" y="200086"/>
                  </a:lnTo>
                  <a:lnTo>
                    <a:pt x="327955" y="195545"/>
                  </a:lnTo>
                  <a:lnTo>
                    <a:pt x="347441" y="193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68720" y="531364"/>
              <a:ext cx="195703" cy="247745"/>
            </a:xfrm>
            <a:custGeom>
              <a:avLst/>
              <a:gdLst/>
              <a:ahLst/>
              <a:cxnLst/>
              <a:rect l="0" t="0" r="0" b="0"/>
              <a:pathLst>
                <a:path w="195703" h="247745">
                  <a:moveTo>
                    <a:pt x="163528" y="5589"/>
                  </a:moveTo>
                  <a:lnTo>
                    <a:pt x="146761" y="0"/>
                  </a:lnTo>
                  <a:lnTo>
                    <a:pt x="113977" y="2113"/>
                  </a:lnTo>
                  <a:lnTo>
                    <a:pt x="62147" y="13308"/>
                  </a:lnTo>
                  <a:lnTo>
                    <a:pt x="28984" y="24514"/>
                  </a:lnTo>
                  <a:lnTo>
                    <a:pt x="11704" y="35837"/>
                  </a:lnTo>
                  <a:lnTo>
                    <a:pt x="6160" y="44471"/>
                  </a:lnTo>
                  <a:lnTo>
                    <a:pt x="0" y="66544"/>
                  </a:lnTo>
                  <a:lnTo>
                    <a:pt x="1867" y="75471"/>
                  </a:lnTo>
                  <a:lnTo>
                    <a:pt x="6621" y="82593"/>
                  </a:lnTo>
                  <a:lnTo>
                    <a:pt x="21262" y="93625"/>
                  </a:lnTo>
                  <a:lnTo>
                    <a:pt x="75037" y="113961"/>
                  </a:lnTo>
                  <a:lnTo>
                    <a:pt x="131381" y="134995"/>
                  </a:lnTo>
                  <a:lnTo>
                    <a:pt x="176106" y="167429"/>
                  </a:lnTo>
                  <a:lnTo>
                    <a:pt x="190955" y="181243"/>
                  </a:lnTo>
                  <a:lnTo>
                    <a:pt x="194681" y="189372"/>
                  </a:lnTo>
                  <a:lnTo>
                    <a:pt x="195702" y="207763"/>
                  </a:lnTo>
                  <a:lnTo>
                    <a:pt x="191996" y="216411"/>
                  </a:lnTo>
                  <a:lnTo>
                    <a:pt x="178520" y="232259"/>
                  </a:lnTo>
                  <a:lnTo>
                    <a:pt x="154594" y="240862"/>
                  </a:lnTo>
                  <a:lnTo>
                    <a:pt x="97163" y="246385"/>
                  </a:lnTo>
                  <a:lnTo>
                    <a:pt x="68772" y="247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3295" y="789637"/>
              <a:ext cx="2484726" cy="42115"/>
            </a:xfrm>
            <a:custGeom>
              <a:avLst/>
              <a:gdLst/>
              <a:ahLst/>
              <a:cxnLst/>
              <a:rect l="0" t="0" r="0" b="0"/>
              <a:pathLst>
                <a:path w="2484726" h="42115">
                  <a:moveTo>
                    <a:pt x="2484725" y="42114"/>
                  </a:moveTo>
                  <a:lnTo>
                    <a:pt x="2426109" y="42114"/>
                  </a:lnTo>
                  <a:lnTo>
                    <a:pt x="2363529" y="34878"/>
                  </a:lnTo>
                  <a:lnTo>
                    <a:pt x="2309865" y="32561"/>
                  </a:lnTo>
                  <a:lnTo>
                    <a:pt x="2266240" y="32019"/>
                  </a:lnTo>
                  <a:lnTo>
                    <a:pt x="2219555" y="28658"/>
                  </a:lnTo>
                  <a:lnTo>
                    <a:pt x="2171510" y="24435"/>
                  </a:lnTo>
                  <a:lnTo>
                    <a:pt x="2122860" y="22558"/>
                  </a:lnTo>
                  <a:lnTo>
                    <a:pt x="2077062" y="21724"/>
                  </a:lnTo>
                  <a:lnTo>
                    <a:pt x="2018055" y="21255"/>
                  </a:lnTo>
                  <a:lnTo>
                    <a:pt x="1956196" y="21096"/>
                  </a:lnTo>
                  <a:lnTo>
                    <a:pt x="1896326" y="15479"/>
                  </a:lnTo>
                  <a:lnTo>
                    <a:pt x="1843491" y="11995"/>
                  </a:lnTo>
                  <a:lnTo>
                    <a:pt x="1783717" y="10818"/>
                  </a:lnTo>
                  <a:lnTo>
                    <a:pt x="1723730" y="10586"/>
                  </a:lnTo>
                  <a:lnTo>
                    <a:pt x="1661491" y="10540"/>
                  </a:lnTo>
                  <a:lnTo>
                    <a:pt x="1604137" y="3295"/>
                  </a:lnTo>
                  <a:lnTo>
                    <a:pt x="1547747" y="651"/>
                  </a:lnTo>
                  <a:lnTo>
                    <a:pt x="1491549" y="128"/>
                  </a:lnTo>
                  <a:lnTo>
                    <a:pt x="1435387" y="25"/>
                  </a:lnTo>
                  <a:lnTo>
                    <a:pt x="1379233" y="5"/>
                  </a:lnTo>
                  <a:lnTo>
                    <a:pt x="1323081" y="1"/>
                  </a:lnTo>
                  <a:lnTo>
                    <a:pt x="1266929" y="0"/>
                  </a:lnTo>
                  <a:lnTo>
                    <a:pt x="1221306" y="0"/>
                  </a:lnTo>
                  <a:lnTo>
                    <a:pt x="1179971" y="0"/>
                  </a:lnTo>
                  <a:lnTo>
                    <a:pt x="1134305" y="0"/>
                  </a:lnTo>
                  <a:lnTo>
                    <a:pt x="1071915" y="0"/>
                  </a:lnTo>
                  <a:lnTo>
                    <a:pt x="1014435" y="0"/>
                  </a:lnTo>
                  <a:lnTo>
                    <a:pt x="954900" y="0"/>
                  </a:lnTo>
                  <a:lnTo>
                    <a:pt x="892862" y="0"/>
                  </a:lnTo>
                  <a:lnTo>
                    <a:pt x="829747" y="8333"/>
                  </a:lnTo>
                  <a:lnTo>
                    <a:pt x="782804" y="9878"/>
                  </a:lnTo>
                  <a:lnTo>
                    <a:pt x="730681" y="10336"/>
                  </a:lnTo>
                  <a:lnTo>
                    <a:pt x="679362" y="10471"/>
                  </a:lnTo>
                  <a:lnTo>
                    <a:pt x="625942" y="10511"/>
                  </a:lnTo>
                  <a:lnTo>
                    <a:pt x="571119" y="10523"/>
                  </a:lnTo>
                  <a:lnTo>
                    <a:pt x="512371" y="10527"/>
                  </a:lnTo>
                  <a:lnTo>
                    <a:pt x="456188" y="16117"/>
                  </a:lnTo>
                  <a:lnTo>
                    <a:pt x="400550" y="20081"/>
                  </a:lnTo>
                  <a:lnTo>
                    <a:pt x="346799" y="20768"/>
                  </a:lnTo>
                  <a:lnTo>
                    <a:pt x="297857" y="20971"/>
                  </a:lnTo>
                  <a:lnTo>
                    <a:pt x="242282" y="21031"/>
                  </a:lnTo>
                  <a:lnTo>
                    <a:pt x="191630" y="21049"/>
                  </a:lnTo>
                  <a:lnTo>
                    <a:pt x="149120" y="21054"/>
                  </a:lnTo>
                  <a:lnTo>
                    <a:pt x="106050" y="21055"/>
                  </a:lnTo>
                  <a:lnTo>
                    <a:pt x="48580" y="21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90217" y="579067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066066" y="335226"/>
            <a:ext cx="5041085" cy="760386"/>
            <a:chOff x="4066066" y="335226"/>
            <a:chExt cx="5041085" cy="760386"/>
          </a:xfrm>
        </p:grpSpPr>
        <p:sp>
          <p:nvSpPr>
            <p:cNvPr id="17" name="Freeform 16"/>
            <p:cNvSpPr/>
            <p:nvPr/>
          </p:nvSpPr>
          <p:spPr>
            <a:xfrm>
              <a:off x="4066066" y="335226"/>
              <a:ext cx="369325" cy="422826"/>
            </a:xfrm>
            <a:custGeom>
              <a:avLst/>
              <a:gdLst/>
              <a:ahLst/>
              <a:cxnLst/>
              <a:rect l="0" t="0" r="0" b="0"/>
              <a:pathLst>
                <a:path w="369325" h="422826">
                  <a:moveTo>
                    <a:pt x="50576" y="401768"/>
                  </a:moveTo>
                  <a:lnTo>
                    <a:pt x="50576" y="343151"/>
                  </a:lnTo>
                  <a:lnTo>
                    <a:pt x="43340" y="287808"/>
                  </a:lnTo>
                  <a:lnTo>
                    <a:pt x="39853" y="238801"/>
                  </a:lnTo>
                  <a:lnTo>
                    <a:pt x="31931" y="187235"/>
                  </a:lnTo>
                  <a:lnTo>
                    <a:pt x="22175" y="136082"/>
                  </a:lnTo>
                  <a:lnTo>
                    <a:pt x="8398" y="79402"/>
                  </a:lnTo>
                  <a:lnTo>
                    <a:pt x="0" y="28475"/>
                  </a:lnTo>
                  <a:lnTo>
                    <a:pt x="3991" y="18375"/>
                  </a:lnTo>
                  <a:lnTo>
                    <a:pt x="11330" y="10472"/>
                  </a:lnTo>
                  <a:lnTo>
                    <a:pt x="20903" y="4034"/>
                  </a:lnTo>
                  <a:lnTo>
                    <a:pt x="44017" y="0"/>
                  </a:lnTo>
                  <a:lnTo>
                    <a:pt x="91394" y="6942"/>
                  </a:lnTo>
                  <a:lnTo>
                    <a:pt x="153495" y="34425"/>
                  </a:lnTo>
                  <a:lnTo>
                    <a:pt x="214258" y="75754"/>
                  </a:lnTo>
                  <a:lnTo>
                    <a:pt x="271190" y="127844"/>
                  </a:lnTo>
                  <a:lnTo>
                    <a:pt x="327808" y="186512"/>
                  </a:lnTo>
                  <a:lnTo>
                    <a:pt x="352779" y="235160"/>
                  </a:lnTo>
                  <a:lnTo>
                    <a:pt x="369324" y="289829"/>
                  </a:lnTo>
                  <a:lnTo>
                    <a:pt x="369108" y="331686"/>
                  </a:lnTo>
                  <a:lnTo>
                    <a:pt x="356046" y="368135"/>
                  </a:lnTo>
                  <a:lnTo>
                    <a:pt x="337639" y="387210"/>
                  </a:lnTo>
                  <a:lnTo>
                    <a:pt x="300968" y="407983"/>
                  </a:lnTo>
                  <a:lnTo>
                    <a:pt x="260467" y="418428"/>
                  </a:lnTo>
                  <a:lnTo>
                    <a:pt x="204860" y="421957"/>
                  </a:lnTo>
                  <a:lnTo>
                    <a:pt x="148816" y="422654"/>
                  </a:lnTo>
                  <a:lnTo>
                    <a:pt x="95805" y="422791"/>
                  </a:lnTo>
                  <a:lnTo>
                    <a:pt x="61105" y="422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27253" y="65276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6" y="48931"/>
                  </a:lnTo>
                  <a:lnTo>
                    <a:pt x="651" y="9053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48311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86814" y="412652"/>
              <a:ext cx="177352" cy="334872"/>
            </a:xfrm>
            <a:custGeom>
              <a:avLst/>
              <a:gdLst/>
              <a:ahLst/>
              <a:cxnLst/>
              <a:rect l="0" t="0" r="0" b="0"/>
              <a:pathLst>
                <a:path w="177352" h="334872">
                  <a:moveTo>
                    <a:pt x="40481" y="334871"/>
                  </a:moveTo>
                  <a:lnTo>
                    <a:pt x="32148" y="285940"/>
                  </a:lnTo>
                  <a:lnTo>
                    <a:pt x="24797" y="226810"/>
                  </a:lnTo>
                  <a:lnTo>
                    <a:pt x="13250" y="170069"/>
                  </a:lnTo>
                  <a:lnTo>
                    <a:pt x="6636" y="113801"/>
                  </a:lnTo>
                  <a:lnTo>
                    <a:pt x="0" y="57626"/>
                  </a:lnTo>
                  <a:lnTo>
                    <a:pt x="5332" y="35786"/>
                  </a:lnTo>
                  <a:lnTo>
                    <a:pt x="10029" y="26686"/>
                  </a:lnTo>
                  <a:lnTo>
                    <a:pt x="24608" y="13456"/>
                  </a:lnTo>
                  <a:lnTo>
                    <a:pt x="33408" y="8291"/>
                  </a:lnTo>
                  <a:lnTo>
                    <a:pt x="88390" y="0"/>
                  </a:lnTo>
                  <a:lnTo>
                    <a:pt x="130196" y="903"/>
                  </a:lnTo>
                  <a:lnTo>
                    <a:pt x="177351" y="190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64124" y="600124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57197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23773" y="442196"/>
              <a:ext cx="129907" cy="347442"/>
            </a:xfrm>
            <a:custGeom>
              <a:avLst/>
              <a:gdLst/>
              <a:ahLst/>
              <a:cxnLst/>
              <a:rect l="0" t="0" r="0" b="0"/>
              <a:pathLst>
                <a:path w="129907" h="347442">
                  <a:moveTo>
                    <a:pt x="35149" y="347441"/>
                  </a:moveTo>
                  <a:lnTo>
                    <a:pt x="35149" y="288824"/>
                  </a:lnTo>
                  <a:lnTo>
                    <a:pt x="26743" y="234650"/>
                  </a:lnTo>
                  <a:lnTo>
                    <a:pt x="13818" y="175769"/>
                  </a:lnTo>
                  <a:lnTo>
                    <a:pt x="0" y="113749"/>
                  </a:lnTo>
                  <a:lnTo>
                    <a:pt x="688" y="70618"/>
                  </a:lnTo>
                  <a:lnTo>
                    <a:pt x="13890" y="33792"/>
                  </a:lnTo>
                  <a:lnTo>
                    <a:pt x="29210" y="17749"/>
                  </a:lnTo>
                  <a:lnTo>
                    <a:pt x="38209" y="11833"/>
                  </a:lnTo>
                  <a:lnTo>
                    <a:pt x="73230" y="3506"/>
                  </a:lnTo>
                  <a:lnTo>
                    <a:pt x="1299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95751" y="61065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14655"/>
                  </a:lnTo>
                  <a:lnTo>
                    <a:pt x="2697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95792" y="573327"/>
              <a:ext cx="169178" cy="212190"/>
            </a:xfrm>
            <a:custGeom>
              <a:avLst/>
              <a:gdLst/>
              <a:ahLst/>
              <a:cxnLst/>
              <a:rect l="0" t="0" r="0" b="0"/>
              <a:pathLst>
                <a:path w="169178" h="212190">
                  <a:moveTo>
                    <a:pt x="0" y="111025"/>
                  </a:moveTo>
                  <a:lnTo>
                    <a:pt x="37478" y="102692"/>
                  </a:lnTo>
                  <a:lnTo>
                    <a:pt x="72326" y="104266"/>
                  </a:lnTo>
                  <a:lnTo>
                    <a:pt x="94147" y="106851"/>
                  </a:lnTo>
                  <a:lnTo>
                    <a:pt x="147319" y="95975"/>
                  </a:lnTo>
                  <a:lnTo>
                    <a:pt x="155535" y="89293"/>
                  </a:lnTo>
                  <a:lnTo>
                    <a:pt x="167783" y="69391"/>
                  </a:lnTo>
                  <a:lnTo>
                    <a:pt x="169177" y="58702"/>
                  </a:lnTo>
                  <a:lnTo>
                    <a:pt x="164487" y="37468"/>
                  </a:lnTo>
                  <a:lnTo>
                    <a:pt x="151484" y="19451"/>
                  </a:lnTo>
                  <a:lnTo>
                    <a:pt x="143104" y="11371"/>
                  </a:lnTo>
                  <a:lnTo>
                    <a:pt x="121314" y="2394"/>
                  </a:lnTo>
                  <a:lnTo>
                    <a:pt x="108952" y="0"/>
                  </a:lnTo>
                  <a:lnTo>
                    <a:pt x="85858" y="3579"/>
                  </a:lnTo>
                  <a:lnTo>
                    <a:pt x="65066" y="14138"/>
                  </a:lnTo>
                  <a:lnTo>
                    <a:pt x="48026" y="30529"/>
                  </a:lnTo>
                  <a:lnTo>
                    <a:pt x="30868" y="65077"/>
                  </a:lnTo>
                  <a:lnTo>
                    <a:pt x="23964" y="110539"/>
                  </a:lnTo>
                  <a:lnTo>
                    <a:pt x="28589" y="137715"/>
                  </a:lnTo>
                  <a:lnTo>
                    <a:pt x="44346" y="169626"/>
                  </a:lnTo>
                  <a:lnTo>
                    <a:pt x="70631" y="201369"/>
                  </a:lnTo>
                  <a:lnTo>
                    <a:pt x="93783" y="209669"/>
                  </a:lnTo>
                  <a:lnTo>
                    <a:pt x="121231" y="212189"/>
                  </a:lnTo>
                  <a:lnTo>
                    <a:pt x="168456" y="205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54237" y="568538"/>
              <a:ext cx="78468" cy="194731"/>
            </a:xfrm>
            <a:custGeom>
              <a:avLst/>
              <a:gdLst/>
              <a:ahLst/>
              <a:cxnLst/>
              <a:rect l="0" t="0" r="0" b="0"/>
              <a:pathLst>
                <a:path w="78468" h="194731">
                  <a:moveTo>
                    <a:pt x="4768" y="105285"/>
                  </a:moveTo>
                  <a:lnTo>
                    <a:pt x="12004" y="132841"/>
                  </a:lnTo>
                  <a:lnTo>
                    <a:pt x="16660" y="172462"/>
                  </a:lnTo>
                  <a:lnTo>
                    <a:pt x="26041" y="192073"/>
                  </a:lnTo>
                  <a:lnTo>
                    <a:pt x="28309" y="194730"/>
                  </a:lnTo>
                  <a:lnTo>
                    <a:pt x="28651" y="192991"/>
                  </a:lnTo>
                  <a:lnTo>
                    <a:pt x="11336" y="130253"/>
                  </a:lnTo>
                  <a:lnTo>
                    <a:pt x="0" y="77765"/>
                  </a:lnTo>
                  <a:lnTo>
                    <a:pt x="1869" y="54450"/>
                  </a:lnTo>
                  <a:lnTo>
                    <a:pt x="9719" y="35508"/>
                  </a:lnTo>
                  <a:lnTo>
                    <a:pt x="15087" y="27182"/>
                  </a:lnTo>
                  <a:lnTo>
                    <a:pt x="30411" y="14811"/>
                  </a:lnTo>
                  <a:lnTo>
                    <a:pt x="47751" y="6583"/>
                  </a:lnTo>
                  <a:lnTo>
                    <a:pt x="784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27461" y="587239"/>
              <a:ext cx="111087" cy="184120"/>
            </a:xfrm>
            <a:custGeom>
              <a:avLst/>
              <a:gdLst/>
              <a:ahLst/>
              <a:cxnLst/>
              <a:rect l="0" t="0" r="0" b="0"/>
              <a:pathLst>
                <a:path w="111087" h="184120">
                  <a:moveTo>
                    <a:pt x="0" y="107641"/>
                  </a:moveTo>
                  <a:lnTo>
                    <a:pt x="16768" y="113231"/>
                  </a:lnTo>
                  <a:lnTo>
                    <a:pt x="34358" y="112855"/>
                  </a:lnTo>
                  <a:lnTo>
                    <a:pt x="74247" y="103082"/>
                  </a:lnTo>
                  <a:lnTo>
                    <a:pt x="99858" y="87703"/>
                  </a:lnTo>
                  <a:lnTo>
                    <a:pt x="105176" y="79141"/>
                  </a:lnTo>
                  <a:lnTo>
                    <a:pt x="111086" y="57150"/>
                  </a:lnTo>
                  <a:lnTo>
                    <a:pt x="107473" y="34898"/>
                  </a:lnTo>
                  <a:lnTo>
                    <a:pt x="103234" y="24051"/>
                  </a:lnTo>
                  <a:lnTo>
                    <a:pt x="89165" y="8879"/>
                  </a:lnTo>
                  <a:lnTo>
                    <a:pt x="80500" y="3195"/>
                  </a:lnTo>
                  <a:lnTo>
                    <a:pt x="61514" y="0"/>
                  </a:lnTo>
                  <a:lnTo>
                    <a:pt x="51538" y="785"/>
                  </a:lnTo>
                  <a:lnTo>
                    <a:pt x="34214" y="7897"/>
                  </a:lnTo>
                  <a:lnTo>
                    <a:pt x="26319" y="13069"/>
                  </a:lnTo>
                  <a:lnTo>
                    <a:pt x="14427" y="31294"/>
                  </a:lnTo>
                  <a:lnTo>
                    <a:pt x="6412" y="56162"/>
                  </a:lnTo>
                  <a:lnTo>
                    <a:pt x="1266" y="116666"/>
                  </a:lnTo>
                  <a:lnTo>
                    <a:pt x="2902" y="143238"/>
                  </a:lnTo>
                  <a:lnTo>
                    <a:pt x="11428" y="162847"/>
                  </a:lnTo>
                  <a:lnTo>
                    <a:pt x="26136" y="176241"/>
                  </a:lnTo>
                  <a:lnTo>
                    <a:pt x="34971" y="181450"/>
                  </a:lnTo>
                  <a:lnTo>
                    <a:pt x="54147" y="184119"/>
                  </a:lnTo>
                  <a:lnTo>
                    <a:pt x="84228" y="181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06445" y="630633"/>
              <a:ext cx="162080" cy="180062"/>
            </a:xfrm>
            <a:custGeom>
              <a:avLst/>
              <a:gdLst/>
              <a:ahLst/>
              <a:cxnLst/>
              <a:rect l="0" t="0" r="0" b="0"/>
              <a:pathLst>
                <a:path w="162080" h="180062">
                  <a:moveTo>
                    <a:pt x="0" y="43190"/>
                  </a:moveTo>
                  <a:lnTo>
                    <a:pt x="3120" y="85882"/>
                  </a:lnTo>
                  <a:lnTo>
                    <a:pt x="9553" y="143135"/>
                  </a:lnTo>
                  <a:lnTo>
                    <a:pt x="9070" y="122587"/>
                  </a:lnTo>
                  <a:lnTo>
                    <a:pt x="5258" y="70009"/>
                  </a:lnTo>
                  <a:lnTo>
                    <a:pt x="10526" y="41072"/>
                  </a:lnTo>
                  <a:lnTo>
                    <a:pt x="20666" y="20412"/>
                  </a:lnTo>
                  <a:lnTo>
                    <a:pt x="36091" y="6550"/>
                  </a:lnTo>
                  <a:lnTo>
                    <a:pt x="45118" y="1216"/>
                  </a:lnTo>
                  <a:lnTo>
                    <a:pt x="54645" y="0"/>
                  </a:lnTo>
                  <a:lnTo>
                    <a:pt x="74590" y="4887"/>
                  </a:lnTo>
                  <a:lnTo>
                    <a:pt x="105549" y="26382"/>
                  </a:lnTo>
                  <a:lnTo>
                    <a:pt x="131360" y="54978"/>
                  </a:lnTo>
                  <a:lnTo>
                    <a:pt x="156740" y="114860"/>
                  </a:lnTo>
                  <a:lnTo>
                    <a:pt x="162079" y="137045"/>
                  </a:lnTo>
                  <a:lnTo>
                    <a:pt x="157928" y="180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48600" y="379025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9066" y="178889"/>
                  </a:lnTo>
                  <a:lnTo>
                    <a:pt x="10096" y="242127"/>
                  </a:lnTo>
                  <a:lnTo>
                    <a:pt x="10400" y="299729"/>
                  </a:lnTo>
                  <a:lnTo>
                    <a:pt x="10491" y="353841"/>
                  </a:lnTo>
                  <a:lnTo>
                    <a:pt x="10522" y="411443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01202" y="541416"/>
              <a:ext cx="294799" cy="27123"/>
            </a:xfrm>
            <a:custGeom>
              <a:avLst/>
              <a:gdLst/>
              <a:ahLst/>
              <a:cxnLst/>
              <a:rect l="0" t="0" r="0" b="0"/>
              <a:pathLst>
                <a:path w="294799" h="27123">
                  <a:moveTo>
                    <a:pt x="294798" y="6065"/>
                  </a:moveTo>
                  <a:lnTo>
                    <a:pt x="261176" y="0"/>
                  </a:lnTo>
                  <a:lnTo>
                    <a:pt x="206355" y="4521"/>
                  </a:lnTo>
                  <a:lnTo>
                    <a:pt x="150726" y="11349"/>
                  </a:lnTo>
                  <a:lnTo>
                    <a:pt x="89131" y="15558"/>
                  </a:lnTo>
                  <a:lnTo>
                    <a:pt x="29998" y="19509"/>
                  </a:lnTo>
                  <a:lnTo>
                    <a:pt x="0" y="27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23478" y="618373"/>
              <a:ext cx="161828" cy="477239"/>
            </a:xfrm>
            <a:custGeom>
              <a:avLst/>
              <a:gdLst/>
              <a:ahLst/>
              <a:cxnLst/>
              <a:rect l="0" t="0" r="0" b="0"/>
              <a:pathLst>
                <a:path w="161828" h="477239">
                  <a:moveTo>
                    <a:pt x="19962" y="160735"/>
                  </a:moveTo>
                  <a:lnTo>
                    <a:pt x="23082" y="203427"/>
                  </a:lnTo>
                  <a:lnTo>
                    <a:pt x="29028" y="261845"/>
                  </a:lnTo>
                  <a:lnTo>
                    <a:pt x="30057" y="320545"/>
                  </a:lnTo>
                  <a:lnTo>
                    <a:pt x="35952" y="376802"/>
                  </a:lnTo>
                  <a:lnTo>
                    <a:pt x="39518" y="430516"/>
                  </a:lnTo>
                  <a:lnTo>
                    <a:pt x="46788" y="477238"/>
                  </a:lnTo>
                  <a:lnTo>
                    <a:pt x="46035" y="477022"/>
                  </a:lnTo>
                  <a:lnTo>
                    <a:pt x="44363" y="473368"/>
                  </a:lnTo>
                  <a:lnTo>
                    <a:pt x="38340" y="415999"/>
                  </a:lnTo>
                  <a:lnTo>
                    <a:pt x="29697" y="370120"/>
                  </a:lnTo>
                  <a:lnTo>
                    <a:pt x="19727" y="317142"/>
                  </a:lnTo>
                  <a:lnTo>
                    <a:pt x="11467" y="262210"/>
                  </a:lnTo>
                  <a:lnTo>
                    <a:pt x="2599" y="211195"/>
                  </a:lnTo>
                  <a:lnTo>
                    <a:pt x="0" y="158139"/>
                  </a:lnTo>
                  <a:lnTo>
                    <a:pt x="399" y="107194"/>
                  </a:lnTo>
                  <a:lnTo>
                    <a:pt x="13602" y="46190"/>
                  </a:lnTo>
                  <a:lnTo>
                    <a:pt x="29256" y="19301"/>
                  </a:lnTo>
                  <a:lnTo>
                    <a:pt x="48269" y="7019"/>
                  </a:lnTo>
                  <a:lnTo>
                    <a:pt x="71148" y="0"/>
                  </a:lnTo>
                  <a:lnTo>
                    <a:pt x="93014" y="780"/>
                  </a:lnTo>
                  <a:lnTo>
                    <a:pt x="114431" y="11265"/>
                  </a:lnTo>
                  <a:lnTo>
                    <a:pt x="143100" y="36899"/>
                  </a:lnTo>
                  <a:lnTo>
                    <a:pt x="151187" y="46592"/>
                  </a:lnTo>
                  <a:lnTo>
                    <a:pt x="160172" y="72960"/>
                  </a:lnTo>
                  <a:lnTo>
                    <a:pt x="161827" y="100667"/>
                  </a:lnTo>
                  <a:lnTo>
                    <a:pt x="154763" y="120780"/>
                  </a:lnTo>
                  <a:lnTo>
                    <a:pt x="137632" y="145257"/>
                  </a:lnTo>
                  <a:lnTo>
                    <a:pt x="112149" y="167328"/>
                  </a:lnTo>
                  <a:lnTo>
                    <a:pt x="89400" y="175364"/>
                  </a:lnTo>
                  <a:lnTo>
                    <a:pt x="59644" y="183007"/>
                  </a:lnTo>
                  <a:lnTo>
                    <a:pt x="41019" y="1923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54010" y="400082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8333" y="158761"/>
                  </a:lnTo>
                  <a:lnTo>
                    <a:pt x="15684" y="208655"/>
                  </a:lnTo>
                  <a:lnTo>
                    <a:pt x="19465" y="258356"/>
                  </a:lnTo>
                  <a:lnTo>
                    <a:pt x="20585" y="311947"/>
                  </a:lnTo>
                  <a:lnTo>
                    <a:pt x="20918" y="364870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45465" y="660611"/>
              <a:ext cx="213873" cy="193804"/>
            </a:xfrm>
            <a:custGeom>
              <a:avLst/>
              <a:gdLst/>
              <a:ahLst/>
              <a:cxnLst/>
              <a:rect l="0" t="0" r="0" b="0"/>
              <a:pathLst>
                <a:path w="213873" h="193804">
                  <a:moveTo>
                    <a:pt x="108587" y="65855"/>
                  </a:moveTo>
                  <a:lnTo>
                    <a:pt x="114175" y="49087"/>
                  </a:lnTo>
                  <a:lnTo>
                    <a:pt x="113800" y="31496"/>
                  </a:lnTo>
                  <a:lnTo>
                    <a:pt x="112062" y="21892"/>
                  </a:lnTo>
                  <a:lnTo>
                    <a:pt x="107395" y="14320"/>
                  </a:lnTo>
                  <a:lnTo>
                    <a:pt x="92849" y="2786"/>
                  </a:lnTo>
                  <a:lnTo>
                    <a:pt x="74686" y="0"/>
                  </a:lnTo>
                  <a:lnTo>
                    <a:pt x="64929" y="894"/>
                  </a:lnTo>
                  <a:lnTo>
                    <a:pt x="47849" y="8128"/>
                  </a:lnTo>
                  <a:lnTo>
                    <a:pt x="32459" y="20311"/>
                  </a:lnTo>
                  <a:lnTo>
                    <a:pt x="11810" y="48071"/>
                  </a:lnTo>
                  <a:lnTo>
                    <a:pt x="2014" y="72379"/>
                  </a:lnTo>
                  <a:lnTo>
                    <a:pt x="0" y="98780"/>
                  </a:lnTo>
                  <a:lnTo>
                    <a:pt x="8239" y="148268"/>
                  </a:lnTo>
                  <a:lnTo>
                    <a:pt x="23352" y="175541"/>
                  </a:lnTo>
                  <a:lnTo>
                    <a:pt x="39120" y="187914"/>
                  </a:lnTo>
                  <a:lnTo>
                    <a:pt x="48238" y="192851"/>
                  </a:lnTo>
                  <a:lnTo>
                    <a:pt x="56656" y="193803"/>
                  </a:lnTo>
                  <a:lnTo>
                    <a:pt x="72248" y="188621"/>
                  </a:lnTo>
                  <a:lnTo>
                    <a:pt x="94180" y="172550"/>
                  </a:lnTo>
                  <a:lnTo>
                    <a:pt x="115496" y="141792"/>
                  </a:lnTo>
                  <a:lnTo>
                    <a:pt x="128019" y="97666"/>
                  </a:lnTo>
                  <a:lnTo>
                    <a:pt x="130900" y="97591"/>
                  </a:lnTo>
                  <a:lnTo>
                    <a:pt x="137221" y="106866"/>
                  </a:lnTo>
                  <a:lnTo>
                    <a:pt x="153930" y="138297"/>
                  </a:lnTo>
                  <a:lnTo>
                    <a:pt x="167344" y="151864"/>
                  </a:lnTo>
                  <a:lnTo>
                    <a:pt x="198312" y="166986"/>
                  </a:lnTo>
                  <a:lnTo>
                    <a:pt x="213872" y="17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64276" y="651470"/>
              <a:ext cx="342502" cy="202179"/>
            </a:xfrm>
            <a:custGeom>
              <a:avLst/>
              <a:gdLst/>
              <a:ahLst/>
              <a:cxnLst/>
              <a:rect l="0" t="0" r="0" b="0"/>
              <a:pathLst>
                <a:path w="342502" h="202179">
                  <a:moveTo>
                    <a:pt x="5589" y="32882"/>
                  </a:moveTo>
                  <a:lnTo>
                    <a:pt x="0" y="49649"/>
                  </a:lnTo>
                  <a:lnTo>
                    <a:pt x="4044" y="108327"/>
                  </a:lnTo>
                  <a:lnTo>
                    <a:pt x="13791" y="168596"/>
                  </a:lnTo>
                  <a:lnTo>
                    <a:pt x="21148" y="193976"/>
                  </a:lnTo>
                  <a:lnTo>
                    <a:pt x="19133" y="188707"/>
                  </a:lnTo>
                  <a:lnTo>
                    <a:pt x="16514" y="135579"/>
                  </a:lnTo>
                  <a:lnTo>
                    <a:pt x="16196" y="81504"/>
                  </a:lnTo>
                  <a:lnTo>
                    <a:pt x="21730" y="45339"/>
                  </a:lnTo>
                  <a:lnTo>
                    <a:pt x="36368" y="12396"/>
                  </a:lnTo>
                  <a:lnTo>
                    <a:pt x="43656" y="6357"/>
                  </a:lnTo>
                  <a:lnTo>
                    <a:pt x="52024" y="3500"/>
                  </a:lnTo>
                  <a:lnTo>
                    <a:pt x="61113" y="2765"/>
                  </a:lnTo>
                  <a:lnTo>
                    <a:pt x="69511" y="5785"/>
                  </a:lnTo>
                  <a:lnTo>
                    <a:pt x="85082" y="18499"/>
                  </a:lnTo>
                  <a:lnTo>
                    <a:pt x="121241" y="76799"/>
                  </a:lnTo>
                  <a:lnTo>
                    <a:pt x="149447" y="131504"/>
                  </a:lnTo>
                  <a:lnTo>
                    <a:pt x="164937" y="167778"/>
                  </a:lnTo>
                  <a:lnTo>
                    <a:pt x="167973" y="170776"/>
                  </a:lnTo>
                  <a:lnTo>
                    <a:pt x="169997" y="168095"/>
                  </a:lnTo>
                  <a:lnTo>
                    <a:pt x="174586" y="153808"/>
                  </a:lnTo>
                  <a:lnTo>
                    <a:pt x="184424" y="135760"/>
                  </a:lnTo>
                  <a:lnTo>
                    <a:pt x="214295" y="111457"/>
                  </a:lnTo>
                  <a:lnTo>
                    <a:pt x="268556" y="86629"/>
                  </a:lnTo>
                  <a:lnTo>
                    <a:pt x="289749" y="76656"/>
                  </a:lnTo>
                  <a:lnTo>
                    <a:pt x="310867" y="60526"/>
                  </a:lnTo>
                  <a:lnTo>
                    <a:pt x="316733" y="50141"/>
                  </a:lnTo>
                  <a:lnTo>
                    <a:pt x="320129" y="26125"/>
                  </a:lnTo>
                  <a:lnTo>
                    <a:pt x="317058" y="16679"/>
                  </a:lnTo>
                  <a:lnTo>
                    <a:pt x="311501" y="9212"/>
                  </a:lnTo>
                  <a:lnTo>
                    <a:pt x="304287" y="3064"/>
                  </a:lnTo>
                  <a:lnTo>
                    <a:pt x="294798" y="135"/>
                  </a:lnTo>
                  <a:lnTo>
                    <a:pt x="271777" y="0"/>
                  </a:lnTo>
                  <a:lnTo>
                    <a:pt x="249066" y="10079"/>
                  </a:lnTo>
                  <a:lnTo>
                    <a:pt x="229615" y="26257"/>
                  </a:lnTo>
                  <a:lnTo>
                    <a:pt x="207595" y="65238"/>
                  </a:lnTo>
                  <a:lnTo>
                    <a:pt x="203431" y="75510"/>
                  </a:lnTo>
                  <a:lnTo>
                    <a:pt x="201923" y="99401"/>
                  </a:lnTo>
                  <a:lnTo>
                    <a:pt x="210487" y="147277"/>
                  </a:lnTo>
                  <a:lnTo>
                    <a:pt x="225657" y="174271"/>
                  </a:lnTo>
                  <a:lnTo>
                    <a:pt x="250559" y="197088"/>
                  </a:lnTo>
                  <a:lnTo>
                    <a:pt x="276292" y="202178"/>
                  </a:lnTo>
                  <a:lnTo>
                    <a:pt x="314305" y="201587"/>
                  </a:lnTo>
                  <a:lnTo>
                    <a:pt x="342501" y="2013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69350" y="636649"/>
              <a:ext cx="190267" cy="268802"/>
            </a:xfrm>
            <a:custGeom>
              <a:avLst/>
              <a:gdLst/>
              <a:ahLst/>
              <a:cxnLst/>
              <a:rect l="0" t="0" r="0" b="0"/>
              <a:pathLst>
                <a:path w="190267" h="268802">
                  <a:moveTo>
                    <a:pt x="147997" y="5589"/>
                  </a:moveTo>
                  <a:lnTo>
                    <a:pt x="131229" y="0"/>
                  </a:lnTo>
                  <a:lnTo>
                    <a:pt x="79651" y="4442"/>
                  </a:lnTo>
                  <a:lnTo>
                    <a:pt x="22360" y="19938"/>
                  </a:lnTo>
                  <a:lnTo>
                    <a:pt x="13936" y="25683"/>
                  </a:lnTo>
                  <a:lnTo>
                    <a:pt x="1457" y="41426"/>
                  </a:lnTo>
                  <a:lnTo>
                    <a:pt x="0" y="49367"/>
                  </a:lnTo>
                  <a:lnTo>
                    <a:pt x="1369" y="57001"/>
                  </a:lnTo>
                  <a:lnTo>
                    <a:pt x="4621" y="64430"/>
                  </a:lnTo>
                  <a:lnTo>
                    <a:pt x="25966" y="86064"/>
                  </a:lnTo>
                  <a:lnTo>
                    <a:pt x="83198" y="109918"/>
                  </a:lnTo>
                  <a:lnTo>
                    <a:pt x="137254" y="129465"/>
                  </a:lnTo>
                  <a:lnTo>
                    <a:pt x="184494" y="160606"/>
                  </a:lnTo>
                  <a:lnTo>
                    <a:pt x="188706" y="169765"/>
                  </a:lnTo>
                  <a:lnTo>
                    <a:pt x="190266" y="192420"/>
                  </a:lnTo>
                  <a:lnTo>
                    <a:pt x="183940" y="211847"/>
                  </a:lnTo>
                  <a:lnTo>
                    <a:pt x="178979" y="220304"/>
                  </a:lnTo>
                  <a:lnTo>
                    <a:pt x="149638" y="243383"/>
                  </a:lnTo>
                  <a:lnTo>
                    <a:pt x="100130" y="259450"/>
                  </a:lnTo>
                  <a:lnTo>
                    <a:pt x="70571" y="264645"/>
                  </a:lnTo>
                  <a:lnTo>
                    <a:pt x="32184" y="268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06114" y="789637"/>
              <a:ext cx="1905659" cy="137681"/>
            </a:xfrm>
            <a:custGeom>
              <a:avLst/>
              <a:gdLst/>
              <a:ahLst/>
              <a:cxnLst/>
              <a:rect l="0" t="0" r="0" b="0"/>
              <a:pathLst>
                <a:path w="1905659" h="137681">
                  <a:moveTo>
                    <a:pt x="1905658" y="0"/>
                  </a:moveTo>
                  <a:lnTo>
                    <a:pt x="1890017" y="26386"/>
                  </a:lnTo>
                  <a:lnTo>
                    <a:pt x="1875807" y="59940"/>
                  </a:lnTo>
                  <a:lnTo>
                    <a:pt x="1827893" y="114268"/>
                  </a:lnTo>
                  <a:lnTo>
                    <a:pt x="1809095" y="126045"/>
                  </a:lnTo>
                  <a:lnTo>
                    <a:pt x="1799168" y="127314"/>
                  </a:lnTo>
                  <a:lnTo>
                    <a:pt x="1778781" y="122485"/>
                  </a:lnTo>
                  <a:lnTo>
                    <a:pt x="1723483" y="93786"/>
                  </a:lnTo>
                  <a:lnTo>
                    <a:pt x="1663299" y="63043"/>
                  </a:lnTo>
                  <a:lnTo>
                    <a:pt x="1637286" y="62334"/>
                  </a:lnTo>
                  <a:lnTo>
                    <a:pt x="1616366" y="69038"/>
                  </a:lnTo>
                  <a:lnTo>
                    <a:pt x="1576490" y="99038"/>
                  </a:lnTo>
                  <a:lnTo>
                    <a:pt x="1540766" y="133463"/>
                  </a:lnTo>
                  <a:lnTo>
                    <a:pt x="1532545" y="136938"/>
                  </a:lnTo>
                  <a:lnTo>
                    <a:pt x="1514052" y="137680"/>
                  </a:lnTo>
                  <a:lnTo>
                    <a:pt x="1478321" y="131521"/>
                  </a:lnTo>
                  <a:lnTo>
                    <a:pt x="1423156" y="103318"/>
                  </a:lnTo>
                  <a:lnTo>
                    <a:pt x="1363386" y="77124"/>
                  </a:lnTo>
                  <a:lnTo>
                    <a:pt x="1317091" y="60338"/>
                  </a:lnTo>
                  <a:lnTo>
                    <a:pt x="1295462" y="59182"/>
                  </a:lnTo>
                  <a:lnTo>
                    <a:pt x="1252981" y="67972"/>
                  </a:lnTo>
                  <a:lnTo>
                    <a:pt x="1211964" y="89379"/>
                  </a:lnTo>
                  <a:lnTo>
                    <a:pt x="1167202" y="117459"/>
                  </a:lnTo>
                  <a:lnTo>
                    <a:pt x="1136644" y="129299"/>
                  </a:lnTo>
                  <a:lnTo>
                    <a:pt x="1115828" y="130386"/>
                  </a:lnTo>
                  <a:lnTo>
                    <a:pt x="1081258" y="121301"/>
                  </a:lnTo>
                  <a:lnTo>
                    <a:pt x="1027655" y="97270"/>
                  </a:lnTo>
                  <a:lnTo>
                    <a:pt x="972007" y="78399"/>
                  </a:lnTo>
                  <a:lnTo>
                    <a:pt x="931150" y="69372"/>
                  </a:lnTo>
                  <a:lnTo>
                    <a:pt x="885310" y="75618"/>
                  </a:lnTo>
                  <a:lnTo>
                    <a:pt x="853079" y="87916"/>
                  </a:lnTo>
                  <a:lnTo>
                    <a:pt x="810748" y="107443"/>
                  </a:lnTo>
                  <a:lnTo>
                    <a:pt x="773535" y="113333"/>
                  </a:lnTo>
                  <a:lnTo>
                    <a:pt x="732873" y="109489"/>
                  </a:lnTo>
                  <a:lnTo>
                    <a:pt x="677212" y="90474"/>
                  </a:lnTo>
                  <a:lnTo>
                    <a:pt x="618038" y="71120"/>
                  </a:lnTo>
                  <a:lnTo>
                    <a:pt x="570727" y="58117"/>
                  </a:lnTo>
                  <a:lnTo>
                    <a:pt x="542605" y="57415"/>
                  </a:lnTo>
                  <a:lnTo>
                    <a:pt x="507042" y="70174"/>
                  </a:lnTo>
                  <a:lnTo>
                    <a:pt x="448409" y="106761"/>
                  </a:lnTo>
                  <a:lnTo>
                    <a:pt x="424681" y="111790"/>
                  </a:lnTo>
                  <a:lnTo>
                    <a:pt x="379425" y="109032"/>
                  </a:lnTo>
                  <a:lnTo>
                    <a:pt x="328971" y="95217"/>
                  </a:lnTo>
                  <a:lnTo>
                    <a:pt x="276977" y="87484"/>
                  </a:lnTo>
                  <a:lnTo>
                    <a:pt x="230116" y="85193"/>
                  </a:lnTo>
                  <a:lnTo>
                    <a:pt x="207168" y="90896"/>
                  </a:lnTo>
                  <a:lnTo>
                    <a:pt x="162195" y="108032"/>
                  </a:lnTo>
                  <a:lnTo>
                    <a:pt x="122017" y="107919"/>
                  </a:lnTo>
                  <a:lnTo>
                    <a:pt x="63988" y="94179"/>
                  </a:lnTo>
                  <a:lnTo>
                    <a:pt x="42477" y="8982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59503" y="831751"/>
              <a:ext cx="85254" cy="157928"/>
            </a:xfrm>
            <a:custGeom>
              <a:avLst/>
              <a:gdLst/>
              <a:ahLst/>
              <a:cxnLst/>
              <a:rect l="0" t="0" r="0" b="0"/>
              <a:pathLst>
                <a:path w="85254" h="157928">
                  <a:moveTo>
                    <a:pt x="0" y="0"/>
                  </a:moveTo>
                  <a:lnTo>
                    <a:pt x="58563" y="49498"/>
                  </a:lnTo>
                  <a:lnTo>
                    <a:pt x="80393" y="75887"/>
                  </a:lnTo>
                  <a:lnTo>
                    <a:pt x="85253" y="98848"/>
                  </a:lnTo>
                  <a:lnTo>
                    <a:pt x="82343" y="122311"/>
                  </a:lnTo>
                  <a:lnTo>
                    <a:pt x="73252" y="140538"/>
                  </a:lnTo>
                  <a:lnTo>
                    <a:pt x="65212" y="146335"/>
                  </a:lnTo>
                  <a:lnTo>
                    <a:pt x="28045" y="155637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17388" y="70540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68373" y="696752"/>
              <a:ext cx="336694" cy="180350"/>
            </a:xfrm>
            <a:custGeom>
              <a:avLst/>
              <a:gdLst/>
              <a:ahLst/>
              <a:cxnLst/>
              <a:rect l="0" t="0" r="0" b="0"/>
              <a:pathLst>
                <a:path w="336694" h="180350">
                  <a:moveTo>
                    <a:pt x="6984" y="29714"/>
                  </a:moveTo>
                  <a:lnTo>
                    <a:pt x="9324" y="63336"/>
                  </a:lnTo>
                  <a:lnTo>
                    <a:pt x="30703" y="123121"/>
                  </a:lnTo>
                  <a:lnTo>
                    <a:pt x="41828" y="155656"/>
                  </a:lnTo>
                  <a:lnTo>
                    <a:pt x="41912" y="159299"/>
                  </a:lnTo>
                  <a:lnTo>
                    <a:pt x="39628" y="158218"/>
                  </a:lnTo>
                  <a:lnTo>
                    <a:pt x="35766" y="153988"/>
                  </a:lnTo>
                  <a:lnTo>
                    <a:pt x="14486" y="100830"/>
                  </a:lnTo>
                  <a:lnTo>
                    <a:pt x="4469" y="74189"/>
                  </a:lnTo>
                  <a:lnTo>
                    <a:pt x="0" y="34053"/>
                  </a:lnTo>
                  <a:lnTo>
                    <a:pt x="3100" y="10585"/>
                  </a:lnTo>
                  <a:lnTo>
                    <a:pt x="7904" y="4093"/>
                  </a:lnTo>
                  <a:lnTo>
                    <a:pt x="14616" y="935"/>
                  </a:lnTo>
                  <a:lnTo>
                    <a:pt x="22601" y="0"/>
                  </a:lnTo>
                  <a:lnTo>
                    <a:pt x="43951" y="8319"/>
                  </a:lnTo>
                  <a:lnTo>
                    <a:pt x="66698" y="23714"/>
                  </a:lnTo>
                  <a:lnTo>
                    <a:pt x="91487" y="52113"/>
                  </a:lnTo>
                  <a:lnTo>
                    <a:pt x="127102" y="107994"/>
                  </a:lnTo>
                  <a:lnTo>
                    <a:pt x="155918" y="165570"/>
                  </a:lnTo>
                  <a:lnTo>
                    <a:pt x="160085" y="169418"/>
                  </a:lnTo>
                  <a:lnTo>
                    <a:pt x="164033" y="168473"/>
                  </a:lnTo>
                  <a:lnTo>
                    <a:pt x="167836" y="164334"/>
                  </a:lnTo>
                  <a:lnTo>
                    <a:pt x="184684" y="126409"/>
                  </a:lnTo>
                  <a:lnTo>
                    <a:pt x="200605" y="109344"/>
                  </a:lnTo>
                  <a:lnTo>
                    <a:pt x="234889" y="92173"/>
                  </a:lnTo>
                  <a:lnTo>
                    <a:pt x="294462" y="75890"/>
                  </a:lnTo>
                  <a:lnTo>
                    <a:pt x="319585" y="68564"/>
                  </a:lnTo>
                  <a:lnTo>
                    <a:pt x="327689" y="61463"/>
                  </a:lnTo>
                  <a:lnTo>
                    <a:pt x="336693" y="41095"/>
                  </a:lnTo>
                  <a:lnTo>
                    <a:pt x="335584" y="32622"/>
                  </a:lnTo>
                  <a:lnTo>
                    <a:pt x="331336" y="25803"/>
                  </a:lnTo>
                  <a:lnTo>
                    <a:pt x="324995" y="20088"/>
                  </a:lnTo>
                  <a:lnTo>
                    <a:pt x="302350" y="13737"/>
                  </a:lnTo>
                  <a:lnTo>
                    <a:pt x="262957" y="13282"/>
                  </a:lnTo>
                  <a:lnTo>
                    <a:pt x="240073" y="18901"/>
                  </a:lnTo>
                  <a:lnTo>
                    <a:pt x="218204" y="29198"/>
                  </a:lnTo>
                  <a:lnTo>
                    <a:pt x="203025" y="44692"/>
                  </a:lnTo>
                  <a:lnTo>
                    <a:pt x="193549" y="64447"/>
                  </a:lnTo>
                  <a:lnTo>
                    <a:pt x="189339" y="88825"/>
                  </a:lnTo>
                  <a:lnTo>
                    <a:pt x="193705" y="109018"/>
                  </a:lnTo>
                  <a:lnTo>
                    <a:pt x="215574" y="141045"/>
                  </a:lnTo>
                  <a:lnTo>
                    <a:pt x="243593" y="168732"/>
                  </a:lnTo>
                  <a:lnTo>
                    <a:pt x="261882" y="178457"/>
                  </a:lnTo>
                  <a:lnTo>
                    <a:pt x="269333" y="180349"/>
                  </a:lnTo>
                  <a:lnTo>
                    <a:pt x="291253" y="177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22798" y="715937"/>
              <a:ext cx="136872" cy="173878"/>
            </a:xfrm>
            <a:custGeom>
              <a:avLst/>
              <a:gdLst/>
              <a:ahLst/>
              <a:cxnLst/>
              <a:rect l="0" t="0" r="0" b="0"/>
              <a:pathLst>
                <a:path w="136872" h="173878">
                  <a:moveTo>
                    <a:pt x="0" y="10529"/>
                  </a:moveTo>
                  <a:lnTo>
                    <a:pt x="11178" y="21707"/>
                  </a:lnTo>
                  <a:lnTo>
                    <a:pt x="40433" y="78157"/>
                  </a:lnTo>
                  <a:lnTo>
                    <a:pt x="73940" y="135263"/>
                  </a:lnTo>
                  <a:lnTo>
                    <a:pt x="89015" y="156043"/>
                  </a:lnTo>
                  <a:lnTo>
                    <a:pt x="107412" y="173078"/>
                  </a:lnTo>
                  <a:lnTo>
                    <a:pt x="114892" y="173877"/>
                  </a:lnTo>
                  <a:lnTo>
                    <a:pt x="121048" y="169731"/>
                  </a:lnTo>
                  <a:lnTo>
                    <a:pt x="126322" y="162287"/>
                  </a:lnTo>
                  <a:lnTo>
                    <a:pt x="133745" y="123865"/>
                  </a:lnTo>
                  <a:lnTo>
                    <a:pt x="131244" y="6111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41485" y="723636"/>
              <a:ext cx="128754" cy="171287"/>
            </a:xfrm>
            <a:custGeom>
              <a:avLst/>
              <a:gdLst/>
              <a:ahLst/>
              <a:cxnLst/>
              <a:rect l="0" t="0" r="0" b="0"/>
              <a:pathLst>
                <a:path w="128754" h="171287">
                  <a:moveTo>
                    <a:pt x="2411" y="44944"/>
                  </a:moveTo>
                  <a:lnTo>
                    <a:pt x="13589" y="56122"/>
                  </a:lnTo>
                  <a:lnTo>
                    <a:pt x="31556" y="61610"/>
                  </a:lnTo>
                  <a:lnTo>
                    <a:pt x="53969" y="62880"/>
                  </a:lnTo>
                  <a:lnTo>
                    <a:pt x="75629" y="59544"/>
                  </a:lnTo>
                  <a:lnTo>
                    <a:pt x="93834" y="51043"/>
                  </a:lnTo>
                  <a:lnTo>
                    <a:pt x="101965" y="45500"/>
                  </a:lnTo>
                  <a:lnTo>
                    <a:pt x="106215" y="38296"/>
                  </a:lnTo>
                  <a:lnTo>
                    <a:pt x="107818" y="20932"/>
                  </a:lnTo>
                  <a:lnTo>
                    <a:pt x="104267" y="13728"/>
                  </a:lnTo>
                  <a:lnTo>
                    <a:pt x="90964" y="2604"/>
                  </a:lnTo>
                  <a:lnTo>
                    <a:pt x="67115" y="0"/>
                  </a:lnTo>
                  <a:lnTo>
                    <a:pt x="40527" y="3912"/>
                  </a:lnTo>
                  <a:lnTo>
                    <a:pt x="20911" y="13449"/>
                  </a:lnTo>
                  <a:lnTo>
                    <a:pt x="7514" y="31726"/>
                  </a:lnTo>
                  <a:lnTo>
                    <a:pt x="0" y="54277"/>
                  </a:lnTo>
                  <a:lnTo>
                    <a:pt x="2347" y="86704"/>
                  </a:lnTo>
                  <a:lnTo>
                    <a:pt x="7452" y="107957"/>
                  </a:lnTo>
                  <a:lnTo>
                    <a:pt x="19859" y="125982"/>
                  </a:lnTo>
                  <a:lnTo>
                    <a:pt x="56421" y="156618"/>
                  </a:lnTo>
                  <a:lnTo>
                    <a:pt x="79838" y="164767"/>
                  </a:lnTo>
                  <a:lnTo>
                    <a:pt x="128753" y="171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33409" y="684352"/>
              <a:ext cx="273742" cy="205438"/>
            </a:xfrm>
            <a:custGeom>
              <a:avLst/>
              <a:gdLst/>
              <a:ahLst/>
              <a:cxnLst/>
              <a:rect l="0" t="0" r="0" b="0"/>
              <a:pathLst>
                <a:path w="273742" h="205438">
                  <a:moveTo>
                    <a:pt x="0" y="94756"/>
                  </a:moveTo>
                  <a:lnTo>
                    <a:pt x="16811" y="113907"/>
                  </a:lnTo>
                  <a:lnTo>
                    <a:pt x="49499" y="167974"/>
                  </a:lnTo>
                  <a:lnTo>
                    <a:pt x="75888" y="199899"/>
                  </a:lnTo>
                  <a:lnTo>
                    <a:pt x="84517" y="204625"/>
                  </a:lnTo>
                  <a:lnTo>
                    <a:pt x="92610" y="205437"/>
                  </a:lnTo>
                  <a:lnTo>
                    <a:pt x="100344" y="203638"/>
                  </a:lnTo>
                  <a:lnTo>
                    <a:pt x="103161" y="198930"/>
                  </a:lnTo>
                  <a:lnTo>
                    <a:pt x="102699" y="192281"/>
                  </a:lnTo>
                  <a:lnTo>
                    <a:pt x="87121" y="133070"/>
                  </a:lnTo>
                  <a:lnTo>
                    <a:pt x="88205" y="93630"/>
                  </a:lnTo>
                  <a:lnTo>
                    <a:pt x="94184" y="67350"/>
                  </a:lnTo>
                  <a:lnTo>
                    <a:pt x="104641" y="43971"/>
                  </a:lnTo>
                  <a:lnTo>
                    <a:pt x="123326" y="28121"/>
                  </a:lnTo>
                  <a:lnTo>
                    <a:pt x="167860" y="8414"/>
                  </a:lnTo>
                  <a:lnTo>
                    <a:pt x="224924" y="1662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642445" y="1094963"/>
            <a:ext cx="1979359" cy="379027"/>
            <a:chOff x="1642445" y="1094963"/>
            <a:chExt cx="1979359" cy="379027"/>
          </a:xfrm>
        </p:grpSpPr>
        <p:sp>
          <p:nvSpPr>
            <p:cNvPr id="43" name="Freeform 42"/>
            <p:cNvSpPr/>
            <p:nvPr/>
          </p:nvSpPr>
          <p:spPr>
            <a:xfrm>
              <a:off x="1652974" y="1263419"/>
              <a:ext cx="42115" cy="200043"/>
            </a:xfrm>
            <a:custGeom>
              <a:avLst/>
              <a:gdLst/>
              <a:ahLst/>
              <a:cxnLst/>
              <a:rect l="0" t="0" r="0" b="0"/>
              <a:pathLst>
                <a:path w="42115" h="200043">
                  <a:moveTo>
                    <a:pt x="0" y="0"/>
                  </a:moveTo>
                  <a:lnTo>
                    <a:pt x="5589" y="58617"/>
                  </a:lnTo>
                  <a:lnTo>
                    <a:pt x="10722" y="112791"/>
                  </a:lnTo>
                  <a:lnTo>
                    <a:pt x="19814" y="153393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42445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47730" y="1262394"/>
              <a:ext cx="203428" cy="211596"/>
            </a:xfrm>
            <a:custGeom>
              <a:avLst/>
              <a:gdLst/>
              <a:ahLst/>
              <a:cxnLst/>
              <a:rect l="0" t="0" r="0" b="0"/>
              <a:pathLst>
                <a:path w="203428" h="211596">
                  <a:moveTo>
                    <a:pt x="0" y="1025"/>
                  </a:moveTo>
                  <a:lnTo>
                    <a:pt x="20244" y="59642"/>
                  </a:lnTo>
                  <a:lnTo>
                    <a:pt x="36581" y="106580"/>
                  </a:lnTo>
                  <a:lnTo>
                    <a:pt x="47260" y="159699"/>
                  </a:lnTo>
                  <a:lnTo>
                    <a:pt x="54930" y="179172"/>
                  </a:lnTo>
                  <a:lnTo>
                    <a:pt x="55337" y="179451"/>
                  </a:lnTo>
                  <a:lnTo>
                    <a:pt x="54439" y="176128"/>
                  </a:lnTo>
                  <a:lnTo>
                    <a:pt x="58093" y="124545"/>
                  </a:lnTo>
                  <a:lnTo>
                    <a:pt x="53719" y="70658"/>
                  </a:lnTo>
                  <a:lnTo>
                    <a:pt x="52962" y="28936"/>
                  </a:lnTo>
                  <a:lnTo>
                    <a:pt x="56365" y="18463"/>
                  </a:lnTo>
                  <a:lnTo>
                    <a:pt x="69505" y="3706"/>
                  </a:lnTo>
                  <a:lnTo>
                    <a:pt x="77922" y="473"/>
                  </a:lnTo>
                  <a:lnTo>
                    <a:pt x="96633" y="0"/>
                  </a:lnTo>
                  <a:lnTo>
                    <a:pt x="113528" y="6809"/>
                  </a:lnTo>
                  <a:lnTo>
                    <a:pt x="128836" y="18803"/>
                  </a:lnTo>
                  <a:lnTo>
                    <a:pt x="164813" y="65151"/>
                  </a:lnTo>
                  <a:lnTo>
                    <a:pt x="188571" y="125298"/>
                  </a:lnTo>
                  <a:lnTo>
                    <a:pt x="203365" y="169072"/>
                  </a:lnTo>
                  <a:lnTo>
                    <a:pt x="203427" y="178567"/>
                  </a:lnTo>
                  <a:lnTo>
                    <a:pt x="189513" y="211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86837" y="1094963"/>
              <a:ext cx="24562" cy="347442"/>
            </a:xfrm>
            <a:custGeom>
              <a:avLst/>
              <a:gdLst/>
              <a:ahLst/>
              <a:cxnLst/>
              <a:rect l="0" t="0" r="0" b="0"/>
              <a:pathLst>
                <a:path w="24562" h="347442">
                  <a:moveTo>
                    <a:pt x="8334" y="0"/>
                  </a:moveTo>
                  <a:lnTo>
                    <a:pt x="0" y="52051"/>
                  </a:lnTo>
                  <a:lnTo>
                    <a:pt x="1575" y="108229"/>
                  </a:lnTo>
                  <a:lnTo>
                    <a:pt x="9451" y="169329"/>
                  </a:lnTo>
                  <a:lnTo>
                    <a:pt x="16073" y="228766"/>
                  </a:lnTo>
                  <a:lnTo>
                    <a:pt x="21155" y="283422"/>
                  </a:lnTo>
                  <a:lnTo>
                    <a:pt x="24561" y="314309"/>
                  </a:lnTo>
                  <a:lnTo>
                    <a:pt x="1886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79357" y="1231834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88011" y="3119"/>
                  </a:lnTo>
                  <a:lnTo>
                    <a:pt x="133064" y="9065"/>
                  </a:lnTo>
                  <a:lnTo>
                    <a:pt x="77151" y="17475"/>
                  </a:lnTo>
                  <a:lnTo>
                    <a:pt x="27285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10984" y="1267406"/>
              <a:ext cx="157610" cy="164470"/>
            </a:xfrm>
            <a:custGeom>
              <a:avLst/>
              <a:gdLst/>
              <a:ahLst/>
              <a:cxnLst/>
              <a:rect l="0" t="0" r="0" b="0"/>
              <a:pathLst>
                <a:path w="157610" h="164470">
                  <a:moveTo>
                    <a:pt x="0" y="80241"/>
                  </a:moveTo>
                  <a:lnTo>
                    <a:pt x="58617" y="85830"/>
                  </a:lnTo>
                  <a:lnTo>
                    <a:pt x="93407" y="83717"/>
                  </a:lnTo>
                  <a:lnTo>
                    <a:pt x="131531" y="75682"/>
                  </a:lnTo>
                  <a:lnTo>
                    <a:pt x="141500" y="70183"/>
                  </a:lnTo>
                  <a:lnTo>
                    <a:pt x="155696" y="54714"/>
                  </a:lnTo>
                  <a:lnTo>
                    <a:pt x="157609" y="46845"/>
                  </a:lnTo>
                  <a:lnTo>
                    <a:pt x="156546" y="39260"/>
                  </a:lnTo>
                  <a:lnTo>
                    <a:pt x="153497" y="31863"/>
                  </a:lnTo>
                  <a:lnTo>
                    <a:pt x="132438" y="10275"/>
                  </a:lnTo>
                  <a:lnTo>
                    <a:pt x="110724" y="2352"/>
                  </a:lnTo>
                  <a:lnTo>
                    <a:pt x="86645" y="0"/>
                  </a:lnTo>
                  <a:lnTo>
                    <a:pt x="64245" y="2855"/>
                  </a:lnTo>
                  <a:lnTo>
                    <a:pt x="31904" y="16628"/>
                  </a:lnTo>
                  <a:lnTo>
                    <a:pt x="24779" y="24964"/>
                  </a:lnTo>
                  <a:lnTo>
                    <a:pt x="16862" y="46705"/>
                  </a:lnTo>
                  <a:lnTo>
                    <a:pt x="12405" y="85252"/>
                  </a:lnTo>
                  <a:lnTo>
                    <a:pt x="17602" y="109375"/>
                  </a:lnTo>
                  <a:lnTo>
                    <a:pt x="22263" y="120720"/>
                  </a:lnTo>
                  <a:lnTo>
                    <a:pt x="36801" y="136447"/>
                  </a:lnTo>
                  <a:lnTo>
                    <a:pt x="74730" y="156074"/>
                  </a:lnTo>
                  <a:lnTo>
                    <a:pt x="136870" y="1644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46556" y="1242362"/>
              <a:ext cx="101341" cy="193100"/>
            </a:xfrm>
            <a:custGeom>
              <a:avLst/>
              <a:gdLst/>
              <a:ahLst/>
              <a:cxnLst/>
              <a:rect l="0" t="0" r="0" b="0"/>
              <a:pathLst>
                <a:path w="101341" h="193100">
                  <a:moveTo>
                    <a:pt x="27641" y="105285"/>
                  </a:moveTo>
                  <a:lnTo>
                    <a:pt x="45599" y="168713"/>
                  </a:lnTo>
                  <a:lnTo>
                    <a:pt x="53498" y="193099"/>
                  </a:lnTo>
                  <a:lnTo>
                    <a:pt x="28710" y="135778"/>
                  </a:lnTo>
                  <a:lnTo>
                    <a:pt x="4932" y="93371"/>
                  </a:lnTo>
                  <a:lnTo>
                    <a:pt x="0" y="68015"/>
                  </a:lnTo>
                  <a:lnTo>
                    <a:pt x="2195" y="55872"/>
                  </a:lnTo>
                  <a:lnTo>
                    <a:pt x="13992" y="33021"/>
                  </a:lnTo>
                  <a:lnTo>
                    <a:pt x="30933" y="17406"/>
                  </a:lnTo>
                  <a:lnTo>
                    <a:pt x="51331" y="7736"/>
                  </a:lnTo>
                  <a:lnTo>
                    <a:pt x="1013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84766" y="1221305"/>
              <a:ext cx="181298" cy="228561"/>
            </a:xfrm>
            <a:custGeom>
              <a:avLst/>
              <a:gdLst/>
              <a:ahLst/>
              <a:cxnLst/>
              <a:rect l="0" t="0" r="0" b="0"/>
              <a:pathLst>
                <a:path w="181298" h="228561">
                  <a:moveTo>
                    <a:pt x="115814" y="0"/>
                  </a:moveTo>
                  <a:lnTo>
                    <a:pt x="82192" y="2340"/>
                  </a:lnTo>
                  <a:lnTo>
                    <a:pt x="46320" y="16811"/>
                  </a:lnTo>
                  <a:lnTo>
                    <a:pt x="27996" y="29309"/>
                  </a:lnTo>
                  <a:lnTo>
                    <a:pt x="15173" y="45782"/>
                  </a:lnTo>
                  <a:lnTo>
                    <a:pt x="10115" y="55088"/>
                  </a:lnTo>
                  <a:lnTo>
                    <a:pt x="7615" y="77906"/>
                  </a:lnTo>
                  <a:lnTo>
                    <a:pt x="8587" y="90542"/>
                  </a:lnTo>
                  <a:lnTo>
                    <a:pt x="15083" y="98966"/>
                  </a:lnTo>
                  <a:lnTo>
                    <a:pt x="37899" y="108326"/>
                  </a:lnTo>
                  <a:lnTo>
                    <a:pt x="97867" y="115504"/>
                  </a:lnTo>
                  <a:lnTo>
                    <a:pt x="156951" y="130273"/>
                  </a:lnTo>
                  <a:lnTo>
                    <a:pt x="165465" y="135982"/>
                  </a:lnTo>
                  <a:lnTo>
                    <a:pt x="178046" y="151683"/>
                  </a:lnTo>
                  <a:lnTo>
                    <a:pt x="181297" y="170360"/>
                  </a:lnTo>
                  <a:lnTo>
                    <a:pt x="180526" y="180254"/>
                  </a:lnTo>
                  <a:lnTo>
                    <a:pt x="170311" y="197486"/>
                  </a:lnTo>
                  <a:lnTo>
                    <a:pt x="162674" y="205357"/>
                  </a:lnTo>
                  <a:lnTo>
                    <a:pt x="123979" y="222024"/>
                  </a:lnTo>
                  <a:lnTo>
                    <a:pt x="60841" y="228560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52771" y="1240204"/>
              <a:ext cx="163665" cy="177738"/>
            </a:xfrm>
            <a:custGeom>
              <a:avLst/>
              <a:gdLst/>
              <a:ahLst/>
              <a:cxnLst/>
              <a:rect l="0" t="0" r="0" b="0"/>
              <a:pathLst>
                <a:path w="163665" h="177738">
                  <a:moveTo>
                    <a:pt x="5736" y="96915"/>
                  </a:moveTo>
                  <a:lnTo>
                    <a:pt x="43214" y="88581"/>
                  </a:lnTo>
                  <a:lnTo>
                    <a:pt x="99882" y="78270"/>
                  </a:lnTo>
                  <a:lnTo>
                    <a:pt x="121278" y="71860"/>
                  </a:lnTo>
                  <a:lnTo>
                    <a:pt x="129558" y="66174"/>
                  </a:lnTo>
                  <a:lnTo>
                    <a:pt x="141877" y="50497"/>
                  </a:lnTo>
                  <a:lnTo>
                    <a:pt x="142120" y="41403"/>
                  </a:lnTo>
                  <a:lnTo>
                    <a:pt x="133032" y="21940"/>
                  </a:lnTo>
                  <a:lnTo>
                    <a:pt x="114175" y="7831"/>
                  </a:lnTo>
                  <a:lnTo>
                    <a:pt x="91366" y="0"/>
                  </a:lnTo>
                  <a:lnTo>
                    <a:pt x="69530" y="419"/>
                  </a:lnTo>
                  <a:lnTo>
                    <a:pt x="37506" y="12821"/>
                  </a:lnTo>
                  <a:lnTo>
                    <a:pt x="19466" y="31074"/>
                  </a:lnTo>
                  <a:lnTo>
                    <a:pt x="5989" y="54784"/>
                  </a:lnTo>
                  <a:lnTo>
                    <a:pt x="0" y="80920"/>
                  </a:lnTo>
                  <a:lnTo>
                    <a:pt x="2217" y="116352"/>
                  </a:lnTo>
                  <a:lnTo>
                    <a:pt x="15872" y="149077"/>
                  </a:lnTo>
                  <a:lnTo>
                    <a:pt x="34418" y="164162"/>
                  </a:lnTo>
                  <a:lnTo>
                    <a:pt x="59428" y="173596"/>
                  </a:lnTo>
                  <a:lnTo>
                    <a:pt x="105223" y="177737"/>
                  </a:lnTo>
                  <a:lnTo>
                    <a:pt x="163664" y="170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30045" y="1289416"/>
              <a:ext cx="118018" cy="157807"/>
            </a:xfrm>
            <a:custGeom>
              <a:avLst/>
              <a:gdLst/>
              <a:ahLst/>
              <a:cxnLst/>
              <a:rect l="0" t="0" r="0" b="0"/>
              <a:pathLst>
                <a:path w="118018" h="157807">
                  <a:moveTo>
                    <a:pt x="107488" y="5589"/>
                  </a:moveTo>
                  <a:lnTo>
                    <a:pt x="90721" y="0"/>
                  </a:lnTo>
                  <a:lnTo>
                    <a:pt x="73130" y="375"/>
                  </a:lnTo>
                  <a:lnTo>
                    <a:pt x="54783" y="5611"/>
                  </a:lnTo>
                  <a:lnTo>
                    <a:pt x="16695" y="34592"/>
                  </a:lnTo>
                  <a:lnTo>
                    <a:pt x="908" y="66175"/>
                  </a:lnTo>
                  <a:lnTo>
                    <a:pt x="0" y="110758"/>
                  </a:lnTo>
                  <a:lnTo>
                    <a:pt x="7463" y="134609"/>
                  </a:lnTo>
                  <a:lnTo>
                    <a:pt x="12729" y="144245"/>
                  </a:lnTo>
                  <a:lnTo>
                    <a:pt x="20918" y="150668"/>
                  </a:lnTo>
                  <a:lnTo>
                    <a:pt x="42497" y="157806"/>
                  </a:lnTo>
                  <a:lnTo>
                    <a:pt x="98814" y="154431"/>
                  </a:lnTo>
                  <a:lnTo>
                    <a:pt x="118017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89395" y="1126549"/>
              <a:ext cx="37652" cy="347441"/>
            </a:xfrm>
            <a:custGeom>
              <a:avLst/>
              <a:gdLst/>
              <a:ahLst/>
              <a:cxnLst/>
              <a:rect l="0" t="0" r="0" b="0"/>
              <a:pathLst>
                <a:path w="37652" h="347441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6549" y="136815"/>
                  </a:lnTo>
                  <a:lnTo>
                    <a:pt x="14268" y="186247"/>
                  </a:lnTo>
                  <a:lnTo>
                    <a:pt x="22794" y="241967"/>
                  </a:lnTo>
                  <a:lnTo>
                    <a:pt x="29387" y="300783"/>
                  </a:lnTo>
                  <a:lnTo>
                    <a:pt x="37651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58590" y="1248062"/>
              <a:ext cx="263214" cy="25887"/>
            </a:xfrm>
            <a:custGeom>
              <a:avLst/>
              <a:gdLst/>
              <a:ahLst/>
              <a:cxnLst/>
              <a:rect l="0" t="0" r="0" b="0"/>
              <a:pathLst>
                <a:path w="263214" h="25887">
                  <a:moveTo>
                    <a:pt x="263213" y="25886"/>
                  </a:moveTo>
                  <a:lnTo>
                    <a:pt x="246445" y="14707"/>
                  </a:lnTo>
                  <a:lnTo>
                    <a:pt x="192527" y="5610"/>
                  </a:lnTo>
                  <a:lnTo>
                    <a:pt x="131790" y="0"/>
                  </a:lnTo>
                  <a:lnTo>
                    <a:pt x="74126" y="3875"/>
                  </a:lnTo>
                  <a:lnTo>
                    <a:pt x="12997" y="13036"/>
                  </a:lnTo>
                  <a:lnTo>
                    <a:pt x="0" y="153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3169077" y="2232041"/>
            <a:ext cx="1505577" cy="1505576"/>
          </a:xfrm>
          <a:custGeom>
            <a:avLst/>
            <a:gdLst/>
            <a:ahLst/>
            <a:cxnLst/>
            <a:rect l="0" t="0" r="0" b="0"/>
            <a:pathLst>
              <a:path w="1505577" h="1505576">
                <a:moveTo>
                  <a:pt x="0" y="0"/>
                </a:moveTo>
                <a:lnTo>
                  <a:pt x="1505576" y="0"/>
                </a:lnTo>
                <a:lnTo>
                  <a:pt x="1505576" y="1505575"/>
                </a:lnTo>
                <a:lnTo>
                  <a:pt x="0" y="1505575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3767228" y="2847234"/>
            <a:ext cx="1589804" cy="1589804"/>
          </a:xfrm>
          <a:custGeom>
            <a:avLst/>
            <a:gdLst/>
            <a:ahLst/>
            <a:cxnLst/>
            <a:rect l="0" t="0" r="0" b="0"/>
            <a:pathLst>
              <a:path w="1589804" h="1589804">
                <a:moveTo>
                  <a:pt x="0" y="0"/>
                </a:moveTo>
                <a:lnTo>
                  <a:pt x="1589803" y="0"/>
                </a:lnTo>
                <a:lnTo>
                  <a:pt x="1589803" y="1589803"/>
                </a:lnTo>
                <a:lnTo>
                  <a:pt x="0" y="1589803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Connector 57"/>
          <p:cNvCxnSpPr/>
          <p:nvPr/>
        </p:nvCxnSpPr>
        <p:spPr>
          <a:xfrm flipH="1" flipV="1">
            <a:off x="3190134" y="2263626"/>
            <a:ext cx="589596" cy="568539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H="1" flipV="1">
            <a:off x="4674653" y="2242570"/>
            <a:ext cx="673824" cy="579067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flipH="1" flipV="1">
            <a:off x="3169077" y="3737616"/>
            <a:ext cx="600125" cy="673824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 flipV="1">
            <a:off x="4685181" y="3737616"/>
            <a:ext cx="652767" cy="663295"/>
          </a:xfrm>
          <a:prstGeom prst="line">
            <a:avLst/>
          </a:prstGeom>
          <a:ln w="38100" cap="flat" cmpd="sng" algn="ctr">
            <a:solidFill>
              <a:srgbClr val="0093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61"/>
          <p:cNvSpPr/>
          <p:nvPr/>
        </p:nvSpPr>
        <p:spPr>
          <a:xfrm>
            <a:off x="3103796" y="1799464"/>
            <a:ext cx="128453" cy="579977"/>
          </a:xfrm>
          <a:custGeom>
            <a:avLst/>
            <a:gdLst/>
            <a:ahLst/>
            <a:cxnLst/>
            <a:rect l="0" t="0" r="0" b="0"/>
            <a:pathLst>
              <a:path w="128453" h="579977">
                <a:moveTo>
                  <a:pt x="86338" y="579976"/>
                </a:moveTo>
                <a:lnTo>
                  <a:pt x="78005" y="542498"/>
                </a:lnTo>
                <a:lnTo>
                  <a:pt x="68863" y="484660"/>
                </a:lnTo>
                <a:lnTo>
                  <a:pt x="65989" y="431773"/>
                </a:lnTo>
                <a:lnTo>
                  <a:pt x="65421" y="376266"/>
                </a:lnTo>
                <a:lnTo>
                  <a:pt x="66479" y="320242"/>
                </a:lnTo>
                <a:lnTo>
                  <a:pt x="70500" y="267235"/>
                </a:lnTo>
                <a:lnTo>
                  <a:pt x="68771" y="244448"/>
                </a:lnTo>
                <a:lnTo>
                  <a:pt x="70953" y="201223"/>
                </a:lnTo>
                <a:lnTo>
                  <a:pt x="68972" y="180014"/>
                </a:lnTo>
                <a:lnTo>
                  <a:pt x="74678" y="121677"/>
                </a:lnTo>
                <a:lnTo>
                  <a:pt x="75586" y="67181"/>
                </a:lnTo>
                <a:lnTo>
                  <a:pt x="75710" y="39332"/>
                </a:lnTo>
                <a:lnTo>
                  <a:pt x="72234" y="31204"/>
                </a:lnTo>
                <a:lnTo>
                  <a:pt x="66407" y="26954"/>
                </a:lnTo>
                <a:lnTo>
                  <a:pt x="59013" y="25292"/>
                </a:lnTo>
                <a:lnTo>
                  <a:pt x="51743" y="27692"/>
                </a:lnTo>
                <a:lnTo>
                  <a:pt x="37427" y="39719"/>
                </a:lnTo>
                <a:lnTo>
                  <a:pt x="10343" y="76035"/>
                </a:lnTo>
                <a:lnTo>
                  <a:pt x="700" y="96299"/>
                </a:lnTo>
                <a:lnTo>
                  <a:pt x="0" y="99597"/>
                </a:lnTo>
                <a:lnTo>
                  <a:pt x="1873" y="98287"/>
                </a:lnTo>
                <a:lnTo>
                  <a:pt x="9024" y="87471"/>
                </a:lnTo>
                <a:lnTo>
                  <a:pt x="38582" y="32945"/>
                </a:lnTo>
                <a:lnTo>
                  <a:pt x="51855" y="16707"/>
                </a:lnTo>
                <a:lnTo>
                  <a:pt x="78071" y="0"/>
                </a:lnTo>
                <a:lnTo>
                  <a:pt x="84336" y="1473"/>
                </a:lnTo>
                <a:lnTo>
                  <a:pt x="88513" y="7134"/>
                </a:lnTo>
                <a:lnTo>
                  <a:pt x="115919" y="64626"/>
                </a:lnTo>
                <a:lnTo>
                  <a:pt x="124739" y="92708"/>
                </a:lnTo>
                <a:lnTo>
                  <a:pt x="128452" y="11672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3123458" y="3663917"/>
            <a:ext cx="150905" cy="557503"/>
          </a:xfrm>
          <a:custGeom>
            <a:avLst/>
            <a:gdLst/>
            <a:ahLst/>
            <a:cxnLst/>
            <a:rect l="0" t="0" r="0" b="0"/>
            <a:pathLst>
              <a:path w="150905" h="557503">
                <a:moveTo>
                  <a:pt x="45619" y="0"/>
                </a:moveTo>
                <a:lnTo>
                  <a:pt x="45619" y="58617"/>
                </a:lnTo>
                <a:lnTo>
                  <a:pt x="53953" y="118333"/>
                </a:lnTo>
                <a:lnTo>
                  <a:pt x="61304" y="172463"/>
                </a:lnTo>
                <a:lnTo>
                  <a:pt x="65615" y="228215"/>
                </a:lnTo>
                <a:lnTo>
                  <a:pt x="66467" y="284288"/>
                </a:lnTo>
                <a:lnTo>
                  <a:pt x="66635" y="340425"/>
                </a:lnTo>
                <a:lnTo>
                  <a:pt x="71884" y="399159"/>
                </a:lnTo>
                <a:lnTo>
                  <a:pt x="70161" y="420729"/>
                </a:lnTo>
                <a:lnTo>
                  <a:pt x="72347" y="463172"/>
                </a:lnTo>
                <a:lnTo>
                  <a:pt x="67423" y="524291"/>
                </a:lnTo>
                <a:lnTo>
                  <a:pt x="67008" y="551603"/>
                </a:lnTo>
                <a:lnTo>
                  <a:pt x="64558" y="557248"/>
                </a:lnTo>
                <a:lnTo>
                  <a:pt x="60585" y="557502"/>
                </a:lnTo>
                <a:lnTo>
                  <a:pt x="55596" y="554162"/>
                </a:lnTo>
                <a:lnTo>
                  <a:pt x="35480" y="497337"/>
                </a:lnTo>
                <a:lnTo>
                  <a:pt x="17595" y="442526"/>
                </a:lnTo>
                <a:lnTo>
                  <a:pt x="3" y="389597"/>
                </a:lnTo>
                <a:lnTo>
                  <a:pt x="0" y="384904"/>
                </a:lnTo>
                <a:lnTo>
                  <a:pt x="2339" y="384114"/>
                </a:lnTo>
                <a:lnTo>
                  <a:pt x="6237" y="385928"/>
                </a:lnTo>
                <a:lnTo>
                  <a:pt x="13688" y="397301"/>
                </a:lnTo>
                <a:lnTo>
                  <a:pt x="43394" y="453405"/>
                </a:lnTo>
                <a:lnTo>
                  <a:pt x="64807" y="494973"/>
                </a:lnTo>
                <a:lnTo>
                  <a:pt x="72449" y="500778"/>
                </a:lnTo>
                <a:lnTo>
                  <a:pt x="81053" y="503477"/>
                </a:lnTo>
                <a:lnTo>
                  <a:pt x="90299" y="504108"/>
                </a:lnTo>
                <a:lnTo>
                  <a:pt x="97633" y="501018"/>
                </a:lnTo>
                <a:lnTo>
                  <a:pt x="132902" y="459825"/>
                </a:lnTo>
                <a:lnTo>
                  <a:pt x="150904" y="43166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2891597" y="2012483"/>
            <a:ext cx="342235" cy="166917"/>
            <a:chOff x="2891597" y="2012483"/>
            <a:chExt cx="342235" cy="166917"/>
          </a:xfrm>
        </p:grpSpPr>
        <p:sp>
          <p:nvSpPr>
            <p:cNvPr id="64" name="Freeform 63"/>
            <p:cNvSpPr/>
            <p:nvPr/>
          </p:nvSpPr>
          <p:spPr>
            <a:xfrm>
              <a:off x="3136534" y="2049921"/>
              <a:ext cx="97298" cy="82735"/>
            </a:xfrm>
            <a:custGeom>
              <a:avLst/>
              <a:gdLst/>
              <a:ahLst/>
              <a:cxnLst/>
              <a:rect l="0" t="0" r="0" b="0"/>
              <a:pathLst>
                <a:path w="97298" h="82735">
                  <a:moveTo>
                    <a:pt x="53600" y="13664"/>
                  </a:moveTo>
                  <a:lnTo>
                    <a:pt x="36833" y="19253"/>
                  </a:lnTo>
                  <a:lnTo>
                    <a:pt x="33063" y="24409"/>
                  </a:lnTo>
                  <a:lnTo>
                    <a:pt x="31720" y="31356"/>
                  </a:lnTo>
                  <a:lnTo>
                    <a:pt x="31995" y="39497"/>
                  </a:lnTo>
                  <a:lnTo>
                    <a:pt x="38539" y="54781"/>
                  </a:lnTo>
                  <a:lnTo>
                    <a:pt x="43559" y="62132"/>
                  </a:lnTo>
                  <a:lnTo>
                    <a:pt x="50416" y="65864"/>
                  </a:lnTo>
                  <a:lnTo>
                    <a:pt x="67393" y="66889"/>
                  </a:lnTo>
                  <a:lnTo>
                    <a:pt x="73324" y="62016"/>
                  </a:lnTo>
                  <a:lnTo>
                    <a:pt x="79914" y="44122"/>
                  </a:lnTo>
                  <a:lnTo>
                    <a:pt x="79332" y="35139"/>
                  </a:lnTo>
                  <a:lnTo>
                    <a:pt x="72445" y="18919"/>
                  </a:lnTo>
                  <a:lnTo>
                    <a:pt x="58466" y="7031"/>
                  </a:lnTo>
                  <a:lnTo>
                    <a:pt x="49825" y="2223"/>
                  </a:lnTo>
                  <a:lnTo>
                    <a:pt x="30866" y="0"/>
                  </a:lnTo>
                  <a:lnTo>
                    <a:pt x="20896" y="1046"/>
                  </a:lnTo>
                  <a:lnTo>
                    <a:pt x="13080" y="5252"/>
                  </a:lnTo>
                  <a:lnTo>
                    <a:pt x="1276" y="19284"/>
                  </a:lnTo>
                  <a:lnTo>
                    <a:pt x="0" y="27939"/>
                  </a:lnTo>
                  <a:lnTo>
                    <a:pt x="4822" y="46915"/>
                  </a:lnTo>
                  <a:lnTo>
                    <a:pt x="20690" y="71739"/>
                  </a:lnTo>
                  <a:lnTo>
                    <a:pt x="39753" y="80419"/>
                  </a:lnTo>
                  <a:lnTo>
                    <a:pt x="51388" y="82734"/>
                  </a:lnTo>
                  <a:lnTo>
                    <a:pt x="61484" y="81938"/>
                  </a:lnTo>
                  <a:lnTo>
                    <a:pt x="78941" y="74813"/>
                  </a:lnTo>
                  <a:lnTo>
                    <a:pt x="91379" y="60729"/>
                  </a:lnTo>
                  <a:lnTo>
                    <a:pt x="96334" y="52059"/>
                  </a:lnTo>
                  <a:lnTo>
                    <a:pt x="97297" y="43940"/>
                  </a:lnTo>
                  <a:lnTo>
                    <a:pt x="92128" y="28680"/>
                  </a:lnTo>
                  <a:lnTo>
                    <a:pt x="85135" y="23675"/>
                  </a:lnTo>
                  <a:lnTo>
                    <a:pt x="64886" y="18113"/>
                  </a:lnTo>
                  <a:lnTo>
                    <a:pt x="55275" y="18970"/>
                  </a:lnTo>
                  <a:lnTo>
                    <a:pt x="38357" y="26161"/>
                  </a:lnTo>
                  <a:lnTo>
                    <a:pt x="34080" y="31354"/>
                  </a:lnTo>
                  <a:lnTo>
                    <a:pt x="32398" y="37156"/>
                  </a:lnTo>
                  <a:lnTo>
                    <a:pt x="32543" y="557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91597" y="2012483"/>
              <a:ext cx="130082" cy="166917"/>
            </a:xfrm>
            <a:custGeom>
              <a:avLst/>
              <a:gdLst/>
              <a:ahLst/>
              <a:cxnLst/>
              <a:rect l="0" t="0" r="0" b="0"/>
              <a:pathLst>
                <a:path w="130082" h="166917">
                  <a:moveTo>
                    <a:pt x="45853" y="61631"/>
                  </a:moveTo>
                  <a:lnTo>
                    <a:pt x="26725" y="114336"/>
                  </a:lnTo>
                  <a:lnTo>
                    <a:pt x="0" y="159811"/>
                  </a:lnTo>
                  <a:lnTo>
                    <a:pt x="3281" y="141154"/>
                  </a:lnTo>
                  <a:lnTo>
                    <a:pt x="12590" y="81418"/>
                  </a:lnTo>
                  <a:lnTo>
                    <a:pt x="25500" y="20736"/>
                  </a:lnTo>
                  <a:lnTo>
                    <a:pt x="28775" y="9801"/>
                  </a:lnTo>
                  <a:lnTo>
                    <a:pt x="34468" y="3681"/>
                  </a:lnTo>
                  <a:lnTo>
                    <a:pt x="41772" y="771"/>
                  </a:lnTo>
                  <a:lnTo>
                    <a:pt x="50152" y="0"/>
                  </a:lnTo>
                  <a:lnTo>
                    <a:pt x="56908" y="2996"/>
                  </a:lnTo>
                  <a:lnTo>
                    <a:pt x="85683" y="42558"/>
                  </a:lnTo>
                  <a:lnTo>
                    <a:pt x="108261" y="101811"/>
                  </a:lnTo>
                  <a:lnTo>
                    <a:pt x="126895" y="157387"/>
                  </a:lnTo>
                  <a:lnTo>
                    <a:pt x="130081" y="166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58507" y="2126756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827136" y="3874331"/>
            <a:ext cx="408115" cy="200198"/>
            <a:chOff x="2827136" y="3874331"/>
            <a:chExt cx="408115" cy="200198"/>
          </a:xfrm>
        </p:grpSpPr>
        <p:sp>
          <p:nvSpPr>
            <p:cNvPr id="68" name="Freeform 67"/>
            <p:cNvSpPr/>
            <p:nvPr/>
          </p:nvSpPr>
          <p:spPr>
            <a:xfrm>
              <a:off x="3174821" y="3926015"/>
              <a:ext cx="60430" cy="63534"/>
            </a:xfrm>
            <a:custGeom>
              <a:avLst/>
              <a:gdLst/>
              <a:ahLst/>
              <a:cxnLst/>
              <a:rect l="0" t="0" r="0" b="0"/>
              <a:pathLst>
                <a:path w="60430" h="63534">
                  <a:moveTo>
                    <a:pt x="57427" y="11643"/>
                  </a:moveTo>
                  <a:lnTo>
                    <a:pt x="35071" y="11643"/>
                  </a:lnTo>
                  <a:lnTo>
                    <a:pt x="27315" y="15152"/>
                  </a:lnTo>
                  <a:lnTo>
                    <a:pt x="15578" y="28410"/>
                  </a:lnTo>
                  <a:lnTo>
                    <a:pt x="14320" y="36859"/>
                  </a:lnTo>
                  <a:lnTo>
                    <a:pt x="19161" y="55605"/>
                  </a:lnTo>
                  <a:lnTo>
                    <a:pt x="24898" y="60838"/>
                  </a:lnTo>
                  <a:lnTo>
                    <a:pt x="32231" y="63157"/>
                  </a:lnTo>
                  <a:lnTo>
                    <a:pt x="40630" y="63533"/>
                  </a:lnTo>
                  <a:lnTo>
                    <a:pt x="47399" y="60274"/>
                  </a:lnTo>
                  <a:lnTo>
                    <a:pt x="58040" y="47295"/>
                  </a:lnTo>
                  <a:lnTo>
                    <a:pt x="60429" y="29828"/>
                  </a:lnTo>
                  <a:lnTo>
                    <a:pt x="59429" y="20257"/>
                  </a:lnTo>
                  <a:lnTo>
                    <a:pt x="55252" y="12706"/>
                  </a:lnTo>
                  <a:lnTo>
                    <a:pt x="41253" y="1197"/>
                  </a:lnTo>
                  <a:lnTo>
                    <a:pt x="32606" y="0"/>
                  </a:lnTo>
                  <a:lnTo>
                    <a:pt x="13640" y="4908"/>
                  </a:lnTo>
                  <a:lnTo>
                    <a:pt x="7179" y="11832"/>
                  </a:lnTo>
                  <a:lnTo>
                    <a:pt x="0" y="32004"/>
                  </a:lnTo>
                  <a:lnTo>
                    <a:pt x="1595" y="40425"/>
                  </a:lnTo>
                  <a:lnTo>
                    <a:pt x="6168" y="47208"/>
                  </a:lnTo>
                  <a:lnTo>
                    <a:pt x="12726" y="52901"/>
                  </a:lnTo>
                  <a:lnTo>
                    <a:pt x="20607" y="55526"/>
                  </a:lnTo>
                  <a:lnTo>
                    <a:pt x="38723" y="55322"/>
                  </a:lnTo>
                  <a:lnTo>
                    <a:pt x="44958" y="50121"/>
                  </a:lnTo>
                  <a:lnTo>
                    <a:pt x="51885" y="31864"/>
                  </a:lnTo>
                  <a:lnTo>
                    <a:pt x="51393" y="22784"/>
                  </a:lnTo>
                  <a:lnTo>
                    <a:pt x="44607" y="6456"/>
                  </a:lnTo>
                  <a:lnTo>
                    <a:pt x="39522" y="2335"/>
                  </a:lnTo>
                  <a:lnTo>
                    <a:pt x="33792" y="759"/>
                  </a:lnTo>
                  <a:lnTo>
                    <a:pt x="15313" y="1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27136" y="3874331"/>
              <a:ext cx="124018" cy="200198"/>
            </a:xfrm>
            <a:custGeom>
              <a:avLst/>
              <a:gdLst/>
              <a:ahLst/>
              <a:cxnLst/>
              <a:rect l="0" t="0" r="0" b="0"/>
              <a:pathLst>
                <a:path w="124018" h="200198">
                  <a:moveTo>
                    <a:pt x="26086" y="63327"/>
                  </a:moveTo>
                  <a:lnTo>
                    <a:pt x="20497" y="80094"/>
                  </a:lnTo>
                  <a:lnTo>
                    <a:pt x="20873" y="97685"/>
                  </a:lnTo>
                  <a:lnTo>
                    <a:pt x="25400" y="156325"/>
                  </a:lnTo>
                  <a:lnTo>
                    <a:pt x="24713" y="189018"/>
                  </a:lnTo>
                  <a:lnTo>
                    <a:pt x="22831" y="189235"/>
                  </a:lnTo>
                  <a:lnTo>
                    <a:pt x="17621" y="180117"/>
                  </a:lnTo>
                  <a:lnTo>
                    <a:pt x="9280" y="154083"/>
                  </a:lnTo>
                  <a:lnTo>
                    <a:pt x="0" y="96003"/>
                  </a:lnTo>
                  <a:lnTo>
                    <a:pt x="1719" y="63650"/>
                  </a:lnTo>
                  <a:lnTo>
                    <a:pt x="13951" y="22447"/>
                  </a:lnTo>
                  <a:lnTo>
                    <a:pt x="24982" y="5773"/>
                  </a:lnTo>
                  <a:lnTo>
                    <a:pt x="33539" y="1561"/>
                  </a:lnTo>
                  <a:lnTo>
                    <a:pt x="55525" y="0"/>
                  </a:lnTo>
                  <a:lnTo>
                    <a:pt x="65599" y="3562"/>
                  </a:lnTo>
                  <a:lnTo>
                    <a:pt x="83032" y="16877"/>
                  </a:lnTo>
                  <a:lnTo>
                    <a:pt x="100411" y="44105"/>
                  </a:lnTo>
                  <a:lnTo>
                    <a:pt x="101373" y="52852"/>
                  </a:lnTo>
                  <a:lnTo>
                    <a:pt x="96202" y="68810"/>
                  </a:lnTo>
                  <a:lnTo>
                    <a:pt x="82985" y="80582"/>
                  </a:lnTo>
                  <a:lnTo>
                    <a:pt x="74547" y="85359"/>
                  </a:lnTo>
                  <a:lnTo>
                    <a:pt x="55813" y="87546"/>
                  </a:lnTo>
                  <a:lnTo>
                    <a:pt x="45904" y="86492"/>
                  </a:lnTo>
                  <a:lnTo>
                    <a:pt x="43978" y="85790"/>
                  </a:lnTo>
                  <a:lnTo>
                    <a:pt x="54315" y="85009"/>
                  </a:lnTo>
                  <a:lnTo>
                    <a:pt x="80854" y="90158"/>
                  </a:lnTo>
                  <a:lnTo>
                    <a:pt x="97611" y="102158"/>
                  </a:lnTo>
                  <a:lnTo>
                    <a:pt x="111687" y="119189"/>
                  </a:lnTo>
                  <a:lnTo>
                    <a:pt x="121843" y="138457"/>
                  </a:lnTo>
                  <a:lnTo>
                    <a:pt x="124017" y="158719"/>
                  </a:lnTo>
                  <a:lnTo>
                    <a:pt x="122959" y="169036"/>
                  </a:lnTo>
                  <a:lnTo>
                    <a:pt x="118744" y="177083"/>
                  </a:lnTo>
                  <a:lnTo>
                    <a:pt x="104702" y="189145"/>
                  </a:lnTo>
                  <a:lnTo>
                    <a:pt x="83644" y="195285"/>
                  </a:lnTo>
                  <a:lnTo>
                    <a:pt x="36615" y="200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201913" y="1780074"/>
            <a:ext cx="514855" cy="504610"/>
            <a:chOff x="4201913" y="1780074"/>
            <a:chExt cx="514855" cy="504610"/>
          </a:xfrm>
        </p:grpSpPr>
        <p:sp>
          <p:nvSpPr>
            <p:cNvPr id="71" name="Freeform 70"/>
            <p:cNvSpPr/>
            <p:nvPr/>
          </p:nvSpPr>
          <p:spPr>
            <a:xfrm>
              <a:off x="4201913" y="1780074"/>
              <a:ext cx="514855" cy="504610"/>
            </a:xfrm>
            <a:custGeom>
              <a:avLst/>
              <a:gdLst/>
              <a:ahLst/>
              <a:cxnLst/>
              <a:rect l="0" t="0" r="0" b="0"/>
              <a:pathLst>
                <a:path w="514855" h="504610">
                  <a:moveTo>
                    <a:pt x="514854" y="504609"/>
                  </a:moveTo>
                  <a:lnTo>
                    <a:pt x="465355" y="449522"/>
                  </a:lnTo>
                  <a:lnTo>
                    <a:pt x="407013" y="396083"/>
                  </a:lnTo>
                  <a:lnTo>
                    <a:pt x="349944" y="339674"/>
                  </a:lnTo>
                  <a:lnTo>
                    <a:pt x="286737" y="276492"/>
                  </a:lnTo>
                  <a:lnTo>
                    <a:pt x="237603" y="220124"/>
                  </a:lnTo>
                  <a:lnTo>
                    <a:pt x="175862" y="160807"/>
                  </a:lnTo>
                  <a:lnTo>
                    <a:pt x="120909" y="102000"/>
                  </a:lnTo>
                  <a:lnTo>
                    <a:pt x="62795" y="51942"/>
                  </a:lnTo>
                  <a:lnTo>
                    <a:pt x="34184" y="23819"/>
                  </a:lnTo>
                  <a:lnTo>
                    <a:pt x="25951" y="21476"/>
                  </a:lnTo>
                  <a:lnTo>
                    <a:pt x="7445" y="25111"/>
                  </a:lnTo>
                  <a:lnTo>
                    <a:pt x="2276" y="30526"/>
                  </a:lnTo>
                  <a:lnTo>
                    <a:pt x="0" y="37646"/>
                  </a:lnTo>
                  <a:lnTo>
                    <a:pt x="591" y="54915"/>
                  </a:lnTo>
                  <a:lnTo>
                    <a:pt x="8083" y="110515"/>
                  </a:lnTo>
                  <a:lnTo>
                    <a:pt x="15102" y="130975"/>
                  </a:lnTo>
                  <a:lnTo>
                    <a:pt x="20249" y="139706"/>
                  </a:lnTo>
                  <a:lnTo>
                    <a:pt x="22510" y="142017"/>
                  </a:lnTo>
                  <a:lnTo>
                    <a:pt x="22848" y="140049"/>
                  </a:lnTo>
                  <a:lnTo>
                    <a:pt x="8810" y="86256"/>
                  </a:lnTo>
                  <a:lnTo>
                    <a:pt x="904" y="27868"/>
                  </a:lnTo>
                  <a:lnTo>
                    <a:pt x="3764" y="17156"/>
                  </a:lnTo>
                  <a:lnTo>
                    <a:pt x="9181" y="8845"/>
                  </a:lnTo>
                  <a:lnTo>
                    <a:pt x="16302" y="2134"/>
                  </a:lnTo>
                  <a:lnTo>
                    <a:pt x="23388" y="0"/>
                  </a:lnTo>
                  <a:lnTo>
                    <a:pt x="30453" y="917"/>
                  </a:lnTo>
                  <a:lnTo>
                    <a:pt x="87221" y="20446"/>
                  </a:lnTo>
                  <a:lnTo>
                    <a:pt x="146956" y="38249"/>
                  </a:lnTo>
                  <a:lnTo>
                    <a:pt x="156885" y="413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90105" y="1966705"/>
              <a:ext cx="87534" cy="81868"/>
            </a:xfrm>
            <a:custGeom>
              <a:avLst/>
              <a:gdLst/>
              <a:ahLst/>
              <a:cxnLst/>
              <a:rect l="0" t="0" r="0" b="0"/>
              <a:pathLst>
                <a:path w="87534" h="81868">
                  <a:moveTo>
                    <a:pt x="52921" y="12652"/>
                  </a:moveTo>
                  <a:lnTo>
                    <a:pt x="30564" y="12652"/>
                  </a:lnTo>
                  <a:lnTo>
                    <a:pt x="13348" y="18891"/>
                  </a:lnTo>
                  <a:lnTo>
                    <a:pt x="5482" y="23831"/>
                  </a:lnTo>
                  <a:lnTo>
                    <a:pt x="1408" y="30633"/>
                  </a:lnTo>
                  <a:lnTo>
                    <a:pt x="0" y="47550"/>
                  </a:lnTo>
                  <a:lnTo>
                    <a:pt x="6394" y="63647"/>
                  </a:lnTo>
                  <a:lnTo>
                    <a:pt x="11374" y="71215"/>
                  </a:lnTo>
                  <a:lnTo>
                    <a:pt x="19374" y="76261"/>
                  </a:lnTo>
                  <a:lnTo>
                    <a:pt x="40740" y="81867"/>
                  </a:lnTo>
                  <a:lnTo>
                    <a:pt x="50649" y="81022"/>
                  </a:lnTo>
                  <a:lnTo>
                    <a:pt x="67899" y="73844"/>
                  </a:lnTo>
                  <a:lnTo>
                    <a:pt x="80245" y="59736"/>
                  </a:lnTo>
                  <a:lnTo>
                    <a:pt x="85175" y="51060"/>
                  </a:lnTo>
                  <a:lnTo>
                    <a:pt x="87533" y="32062"/>
                  </a:lnTo>
                  <a:lnTo>
                    <a:pt x="86524" y="22082"/>
                  </a:lnTo>
                  <a:lnTo>
                    <a:pt x="82342" y="14260"/>
                  </a:lnTo>
                  <a:lnTo>
                    <a:pt x="68336" y="2448"/>
                  </a:lnTo>
                  <a:lnTo>
                    <a:pt x="59688" y="0"/>
                  </a:lnTo>
                  <a:lnTo>
                    <a:pt x="40720" y="400"/>
                  </a:lnTo>
                  <a:lnTo>
                    <a:pt x="33089" y="4484"/>
                  </a:lnTo>
                  <a:lnTo>
                    <a:pt x="21490" y="18380"/>
                  </a:lnTo>
                  <a:lnTo>
                    <a:pt x="19098" y="26999"/>
                  </a:lnTo>
                  <a:lnTo>
                    <a:pt x="19561" y="45935"/>
                  </a:lnTo>
                  <a:lnTo>
                    <a:pt x="26786" y="62929"/>
                  </a:lnTo>
                  <a:lnTo>
                    <a:pt x="31988" y="70737"/>
                  </a:lnTo>
                  <a:lnTo>
                    <a:pt x="38966" y="74772"/>
                  </a:lnTo>
                  <a:lnTo>
                    <a:pt x="56077" y="76136"/>
                  </a:lnTo>
                  <a:lnTo>
                    <a:pt x="60874" y="72522"/>
                  </a:lnTo>
                  <a:lnTo>
                    <a:pt x="62902" y="66604"/>
                  </a:lnTo>
                  <a:lnTo>
                    <a:pt x="62036" y="51838"/>
                  </a:lnTo>
                  <a:lnTo>
                    <a:pt x="52921" y="23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52556" y="1847426"/>
              <a:ext cx="164212" cy="174628"/>
            </a:xfrm>
            <a:custGeom>
              <a:avLst/>
              <a:gdLst/>
              <a:ahLst/>
              <a:cxnLst/>
              <a:rect l="0" t="0" r="0" b="0"/>
              <a:pathLst>
                <a:path w="164212" h="174628">
                  <a:moveTo>
                    <a:pt x="79982" y="5589"/>
                  </a:moveTo>
                  <a:lnTo>
                    <a:pt x="63215" y="0"/>
                  </a:lnTo>
                  <a:lnTo>
                    <a:pt x="45624" y="375"/>
                  </a:lnTo>
                  <a:lnTo>
                    <a:pt x="27278" y="5612"/>
                  </a:lnTo>
                  <a:lnTo>
                    <a:pt x="11325" y="15738"/>
                  </a:lnTo>
                  <a:lnTo>
                    <a:pt x="2675" y="37396"/>
                  </a:lnTo>
                  <a:lnTo>
                    <a:pt x="0" y="64179"/>
                  </a:lnTo>
                  <a:lnTo>
                    <a:pt x="2711" y="87781"/>
                  </a:lnTo>
                  <a:lnTo>
                    <a:pt x="16403" y="120799"/>
                  </a:lnTo>
                  <a:lnTo>
                    <a:pt x="55688" y="169866"/>
                  </a:lnTo>
                  <a:lnTo>
                    <a:pt x="64956" y="173599"/>
                  </a:lnTo>
                  <a:lnTo>
                    <a:pt x="87732" y="174627"/>
                  </a:lnTo>
                  <a:lnTo>
                    <a:pt x="121273" y="168628"/>
                  </a:lnTo>
                  <a:lnTo>
                    <a:pt x="164211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5285306" y="2758466"/>
            <a:ext cx="66522" cy="54262"/>
          </a:xfrm>
          <a:custGeom>
            <a:avLst/>
            <a:gdLst/>
            <a:ahLst/>
            <a:cxnLst/>
            <a:rect l="0" t="0" r="0" b="0"/>
            <a:pathLst>
              <a:path w="66522" h="54262">
                <a:moveTo>
                  <a:pt x="0" y="0"/>
                </a:moveTo>
                <a:lnTo>
                  <a:pt x="37086" y="34747"/>
                </a:lnTo>
                <a:lnTo>
                  <a:pt x="66521" y="542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5306362" y="2554709"/>
            <a:ext cx="350794" cy="561727"/>
            <a:chOff x="5306362" y="2554709"/>
            <a:chExt cx="350794" cy="561727"/>
          </a:xfrm>
        </p:grpSpPr>
        <p:sp>
          <p:nvSpPr>
            <p:cNvPr id="76" name="Freeform 75"/>
            <p:cNvSpPr/>
            <p:nvPr/>
          </p:nvSpPr>
          <p:spPr>
            <a:xfrm>
              <a:off x="5306362" y="2779523"/>
              <a:ext cx="331134" cy="336913"/>
            </a:xfrm>
            <a:custGeom>
              <a:avLst/>
              <a:gdLst/>
              <a:ahLst/>
              <a:cxnLst/>
              <a:rect l="0" t="0" r="0" b="0"/>
              <a:pathLst>
                <a:path w="331134" h="336913">
                  <a:moveTo>
                    <a:pt x="0" y="0"/>
                  </a:moveTo>
                  <a:lnTo>
                    <a:pt x="24047" y="17981"/>
                  </a:lnTo>
                  <a:lnTo>
                    <a:pt x="80699" y="80393"/>
                  </a:lnTo>
                  <a:lnTo>
                    <a:pt x="143889" y="143881"/>
                  </a:lnTo>
                  <a:lnTo>
                    <a:pt x="200259" y="193022"/>
                  </a:lnTo>
                  <a:lnTo>
                    <a:pt x="259575" y="249174"/>
                  </a:lnTo>
                  <a:lnTo>
                    <a:pt x="301806" y="291288"/>
                  </a:lnTo>
                  <a:lnTo>
                    <a:pt x="307659" y="292458"/>
                  </a:lnTo>
                  <a:lnTo>
                    <a:pt x="312731" y="289729"/>
                  </a:lnTo>
                  <a:lnTo>
                    <a:pt x="317282" y="284399"/>
                  </a:lnTo>
                  <a:lnTo>
                    <a:pt x="319146" y="277337"/>
                  </a:lnTo>
                  <a:lnTo>
                    <a:pt x="316180" y="250630"/>
                  </a:lnTo>
                  <a:lnTo>
                    <a:pt x="300368" y="196352"/>
                  </a:lnTo>
                  <a:lnTo>
                    <a:pt x="319719" y="253772"/>
                  </a:lnTo>
                  <a:lnTo>
                    <a:pt x="331133" y="295013"/>
                  </a:lnTo>
                  <a:lnTo>
                    <a:pt x="329275" y="315950"/>
                  </a:lnTo>
                  <a:lnTo>
                    <a:pt x="323632" y="322938"/>
                  </a:lnTo>
                  <a:lnTo>
                    <a:pt x="304884" y="330701"/>
                  </a:lnTo>
                  <a:lnTo>
                    <a:pt x="250532" y="336094"/>
                  </a:lnTo>
                  <a:lnTo>
                    <a:pt x="23162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42774" y="2863751"/>
              <a:ext cx="64082" cy="94774"/>
            </a:xfrm>
            <a:custGeom>
              <a:avLst/>
              <a:gdLst/>
              <a:ahLst/>
              <a:cxnLst/>
              <a:rect l="0" t="0" r="0" b="0"/>
              <a:pathLst>
                <a:path w="64082" h="94774">
                  <a:moveTo>
                    <a:pt x="10987" y="0"/>
                  </a:moveTo>
                  <a:lnTo>
                    <a:pt x="5398" y="16767"/>
                  </a:lnTo>
                  <a:lnTo>
                    <a:pt x="8893" y="34358"/>
                  </a:lnTo>
                  <a:lnTo>
                    <a:pt x="24015" y="60873"/>
                  </a:lnTo>
                  <a:lnTo>
                    <a:pt x="30201" y="68658"/>
                  </a:lnTo>
                  <a:lnTo>
                    <a:pt x="37834" y="71508"/>
                  </a:lnTo>
                  <a:lnTo>
                    <a:pt x="46433" y="71069"/>
                  </a:lnTo>
                  <a:lnTo>
                    <a:pt x="55675" y="68436"/>
                  </a:lnTo>
                  <a:lnTo>
                    <a:pt x="60666" y="63172"/>
                  </a:lnTo>
                  <a:lnTo>
                    <a:pt x="62824" y="56152"/>
                  </a:lnTo>
                  <a:lnTo>
                    <a:pt x="63093" y="47963"/>
                  </a:lnTo>
                  <a:lnTo>
                    <a:pt x="57152" y="32625"/>
                  </a:lnTo>
                  <a:lnTo>
                    <a:pt x="52292" y="25260"/>
                  </a:lnTo>
                  <a:lnTo>
                    <a:pt x="45543" y="21519"/>
                  </a:lnTo>
                  <a:lnTo>
                    <a:pt x="28685" y="20483"/>
                  </a:lnTo>
                  <a:lnTo>
                    <a:pt x="12614" y="27041"/>
                  </a:lnTo>
                  <a:lnTo>
                    <a:pt x="5053" y="32065"/>
                  </a:lnTo>
                  <a:lnTo>
                    <a:pt x="1182" y="40094"/>
                  </a:lnTo>
                  <a:lnTo>
                    <a:pt x="0" y="61493"/>
                  </a:lnTo>
                  <a:lnTo>
                    <a:pt x="6494" y="80363"/>
                  </a:lnTo>
                  <a:lnTo>
                    <a:pt x="11501" y="88670"/>
                  </a:lnTo>
                  <a:lnTo>
                    <a:pt x="18349" y="93039"/>
                  </a:lnTo>
                  <a:lnTo>
                    <a:pt x="35316" y="94773"/>
                  </a:lnTo>
                  <a:lnTo>
                    <a:pt x="43584" y="91258"/>
                  </a:lnTo>
                  <a:lnTo>
                    <a:pt x="59010" y="77994"/>
                  </a:lnTo>
                  <a:lnTo>
                    <a:pt x="62890" y="69543"/>
                  </a:lnTo>
                  <a:lnTo>
                    <a:pt x="64081" y="50795"/>
                  </a:lnTo>
                  <a:lnTo>
                    <a:pt x="60421" y="42052"/>
                  </a:lnTo>
                  <a:lnTo>
                    <a:pt x="46996" y="26099"/>
                  </a:lnTo>
                  <a:lnTo>
                    <a:pt x="38503" y="23248"/>
                  </a:lnTo>
                  <a:lnTo>
                    <a:pt x="19707" y="26320"/>
                  </a:lnTo>
                  <a:lnTo>
                    <a:pt x="13291" y="32755"/>
                  </a:lnTo>
                  <a:lnTo>
                    <a:pt x="6162" y="52382"/>
                  </a:lnTo>
                  <a:lnTo>
                    <a:pt x="7738" y="84151"/>
                  </a:lnTo>
                  <a:lnTo>
                    <a:pt x="12331" y="90026"/>
                  </a:lnTo>
                  <a:lnTo>
                    <a:pt x="18902" y="92773"/>
                  </a:lnTo>
                  <a:lnTo>
                    <a:pt x="26792" y="93434"/>
                  </a:lnTo>
                  <a:lnTo>
                    <a:pt x="32052" y="89195"/>
                  </a:lnTo>
                  <a:lnTo>
                    <a:pt x="37897" y="72008"/>
                  </a:lnTo>
                  <a:lnTo>
                    <a:pt x="35946" y="64383"/>
                  </a:lnTo>
                  <a:lnTo>
                    <a:pt x="31136" y="58130"/>
                  </a:lnTo>
                  <a:lnTo>
                    <a:pt x="24420" y="52791"/>
                  </a:lnTo>
                  <a:lnTo>
                    <a:pt x="19942" y="53911"/>
                  </a:lnTo>
                  <a:lnTo>
                    <a:pt x="16957" y="59338"/>
                  </a:lnTo>
                  <a:lnTo>
                    <a:pt x="1098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76410" y="2554709"/>
              <a:ext cx="180746" cy="224815"/>
            </a:xfrm>
            <a:custGeom>
              <a:avLst/>
              <a:gdLst/>
              <a:ahLst/>
              <a:cxnLst/>
              <a:rect l="0" t="0" r="0" b="0"/>
              <a:pathLst>
                <a:path w="180746" h="224815">
                  <a:moveTo>
                    <a:pt x="19465" y="214285"/>
                  </a:moveTo>
                  <a:lnTo>
                    <a:pt x="16346" y="160141"/>
                  </a:lnTo>
                  <a:lnTo>
                    <a:pt x="10400" y="105194"/>
                  </a:lnTo>
                  <a:lnTo>
                    <a:pt x="1990" y="49280"/>
                  </a:lnTo>
                  <a:lnTo>
                    <a:pt x="0" y="21237"/>
                  </a:lnTo>
                  <a:lnTo>
                    <a:pt x="4149" y="11887"/>
                  </a:lnTo>
                  <a:lnTo>
                    <a:pt x="11594" y="5654"/>
                  </a:lnTo>
                  <a:lnTo>
                    <a:pt x="21237" y="1498"/>
                  </a:lnTo>
                  <a:lnTo>
                    <a:pt x="41310" y="0"/>
                  </a:lnTo>
                  <a:lnTo>
                    <a:pt x="61929" y="4404"/>
                  </a:lnTo>
                  <a:lnTo>
                    <a:pt x="123611" y="39487"/>
                  </a:lnTo>
                  <a:lnTo>
                    <a:pt x="146770" y="61238"/>
                  </a:lnTo>
                  <a:lnTo>
                    <a:pt x="173352" y="119957"/>
                  </a:lnTo>
                  <a:lnTo>
                    <a:pt x="180666" y="140776"/>
                  </a:lnTo>
                  <a:lnTo>
                    <a:pt x="180745" y="150072"/>
                  </a:lnTo>
                  <a:lnTo>
                    <a:pt x="174593" y="166639"/>
                  </a:lnTo>
                  <a:lnTo>
                    <a:pt x="157976" y="194709"/>
                  </a:lnTo>
                  <a:lnTo>
                    <a:pt x="141857" y="208704"/>
                  </a:lnTo>
                  <a:lnTo>
                    <a:pt x="121825" y="217654"/>
                  </a:lnTo>
                  <a:lnTo>
                    <a:pt x="70837" y="223400"/>
                  </a:lnTo>
                  <a:lnTo>
                    <a:pt x="29994" y="224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2014-04-30T14:07:58Z</dcterms:created>
  <dcterms:modified xsi:type="dcterms:W3CDTF">2014-04-30T14:08:40Z</dcterms:modified>
</cp:coreProperties>
</file>